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4.svg" ContentType="image/svg+xml"/>
  <Override PartName="/ppt/media/image16.svg" ContentType="image/svg+xml"/>
  <Override PartName="/ppt/media/image1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60" r:id="rId4"/>
    <p:sldId id="261" r:id="rId5"/>
    <p:sldId id="262" r:id="rId6"/>
    <p:sldId id="263" r:id="rId7"/>
    <p:sldId id="282" r:id="rId8"/>
    <p:sldId id="265" r:id="rId9"/>
    <p:sldId id="283" r:id="rId10"/>
    <p:sldId id="284" r:id="rId11"/>
    <p:sldId id="285" r:id="rId12"/>
    <p:sldId id="269" r:id="rId13"/>
    <p:sldId id="286" r:id="rId14"/>
    <p:sldId id="287" r:id="rId15"/>
    <p:sldId id="272" r:id="rId16"/>
    <p:sldId id="288" r:id="rId17"/>
    <p:sldId id="274" r:id="rId18"/>
    <p:sldId id="292" r:id="rId19"/>
    <p:sldId id="275" r:id="rId20"/>
    <p:sldId id="289" r:id="rId21"/>
    <p:sldId id="290" r:id="rId22"/>
    <p:sldId id="278" r:id="rId23"/>
    <p:sldId id="291" r:id="rId24"/>
    <p:sldId id="280" r:id="rId25"/>
    <p:sldId id="281" r:id="rId2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4" Type="http://schemas.openxmlformats.org/officeDocument/2006/relationships/tags" Target="../tags/tag26.xml"/><Relationship Id="rId13" Type="http://schemas.openxmlformats.org/officeDocument/2006/relationships/tags" Target="../tags/tag25.xml"/><Relationship Id="rId12" Type="http://schemas.openxmlformats.org/officeDocument/2006/relationships/tags" Target="../tags/tag24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tags" Target="../tags/tag47.xml"/><Relationship Id="rId13" Type="http://schemas.openxmlformats.org/officeDocument/2006/relationships/tags" Target="../tags/tag46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tags" Target="../tags/tag63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4" Type="http://schemas.openxmlformats.org/officeDocument/2006/relationships/tags" Target="../tags/tag102.xml"/><Relationship Id="rId13" Type="http://schemas.openxmlformats.org/officeDocument/2006/relationships/tags" Target="../tags/tag101.xml"/><Relationship Id="rId12" Type="http://schemas.openxmlformats.org/officeDocument/2006/relationships/tags" Target="../tags/tag100.xml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10.xml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2" Type="http://schemas.openxmlformats.org/officeDocument/2006/relationships/tags" Target="../tags/tag113.xml"/><Relationship Id="rId11" Type="http://schemas.openxmlformats.org/officeDocument/2006/relationships/tags" Target="../tags/tag112.xml"/><Relationship Id="rId10" Type="http://schemas.openxmlformats.org/officeDocument/2006/relationships/tags" Target="../tags/tag11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4" Type="http://schemas.openxmlformats.org/officeDocument/2006/relationships/tags" Target="../tags/tag126.xml"/><Relationship Id="rId13" Type="http://schemas.openxmlformats.org/officeDocument/2006/relationships/tags" Target="../tags/tag125.xml"/><Relationship Id="rId12" Type="http://schemas.openxmlformats.org/officeDocument/2006/relationships/tags" Target="../tags/tag124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70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78.xml"/><Relationship Id="rId8" Type="http://schemas.openxmlformats.org/officeDocument/2006/relationships/tags" Target="../tags/tag177.xml"/><Relationship Id="rId7" Type="http://schemas.openxmlformats.org/officeDocument/2006/relationships/tags" Target="../tags/tag176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4" Type="http://schemas.openxmlformats.org/officeDocument/2006/relationships/tags" Target="../tags/tag173.xml"/><Relationship Id="rId3" Type="http://schemas.openxmlformats.org/officeDocument/2006/relationships/tags" Target="../tags/tag172.xml"/><Relationship Id="rId21" Type="http://schemas.openxmlformats.org/officeDocument/2006/relationships/tags" Target="../tags/tag190.xml"/><Relationship Id="rId20" Type="http://schemas.openxmlformats.org/officeDocument/2006/relationships/tags" Target="../tags/tag189.xml"/><Relationship Id="rId2" Type="http://schemas.openxmlformats.org/officeDocument/2006/relationships/tags" Target="../tags/tag171.xml"/><Relationship Id="rId19" Type="http://schemas.openxmlformats.org/officeDocument/2006/relationships/tags" Target="../tags/tag188.xml"/><Relationship Id="rId18" Type="http://schemas.openxmlformats.org/officeDocument/2006/relationships/tags" Target="../tags/tag187.xml"/><Relationship Id="rId17" Type="http://schemas.openxmlformats.org/officeDocument/2006/relationships/tags" Target="../tags/tag186.xml"/><Relationship Id="rId16" Type="http://schemas.openxmlformats.org/officeDocument/2006/relationships/tags" Target="../tags/tag185.xml"/><Relationship Id="rId15" Type="http://schemas.openxmlformats.org/officeDocument/2006/relationships/tags" Target="../tags/tag184.xml"/><Relationship Id="rId14" Type="http://schemas.openxmlformats.org/officeDocument/2006/relationships/tags" Target="../tags/tag183.xml"/><Relationship Id="rId13" Type="http://schemas.openxmlformats.org/officeDocument/2006/relationships/tags" Target="../tags/tag182.xml"/><Relationship Id="rId12" Type="http://schemas.openxmlformats.org/officeDocument/2006/relationships/tags" Target="../tags/tag181.xml"/><Relationship Id="rId11" Type="http://schemas.openxmlformats.org/officeDocument/2006/relationships/tags" Target="../tags/tag180.xml"/><Relationship Id="rId10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98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2" Type="http://schemas.openxmlformats.org/officeDocument/2006/relationships/tags" Target="../tags/tag211.xml"/><Relationship Id="rId21" Type="http://schemas.openxmlformats.org/officeDocument/2006/relationships/tags" Target="../tags/tag210.xml"/><Relationship Id="rId20" Type="http://schemas.openxmlformats.org/officeDocument/2006/relationships/tags" Target="../tags/tag209.xml"/><Relationship Id="rId2" Type="http://schemas.openxmlformats.org/officeDocument/2006/relationships/tags" Target="../tags/tag191.xml"/><Relationship Id="rId19" Type="http://schemas.openxmlformats.org/officeDocument/2006/relationships/tags" Target="../tags/tag208.xml"/><Relationship Id="rId18" Type="http://schemas.openxmlformats.org/officeDocument/2006/relationships/tags" Target="../tags/tag207.xml"/><Relationship Id="rId17" Type="http://schemas.openxmlformats.org/officeDocument/2006/relationships/tags" Target="../tags/tag206.xml"/><Relationship Id="rId16" Type="http://schemas.openxmlformats.org/officeDocument/2006/relationships/tags" Target="../tags/tag205.xml"/><Relationship Id="rId15" Type="http://schemas.openxmlformats.org/officeDocument/2006/relationships/tags" Target="../tags/tag204.xml"/><Relationship Id="rId14" Type="http://schemas.openxmlformats.org/officeDocument/2006/relationships/tags" Target="../tags/tag203.xml"/><Relationship Id="rId13" Type="http://schemas.openxmlformats.org/officeDocument/2006/relationships/tags" Target="../tags/tag202.xml"/><Relationship Id="rId12" Type="http://schemas.openxmlformats.org/officeDocument/2006/relationships/tags" Target="../tags/tag201.xml"/><Relationship Id="rId11" Type="http://schemas.openxmlformats.org/officeDocument/2006/relationships/tags" Target="../tags/tag200.xml"/><Relationship Id="rId10" Type="http://schemas.openxmlformats.org/officeDocument/2006/relationships/tags" Target="../tags/tag199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9" Type="http://schemas.openxmlformats.org/officeDocument/2006/relationships/tags" Target="../tags/tag229.xml"/><Relationship Id="rId18" Type="http://schemas.openxmlformats.org/officeDocument/2006/relationships/tags" Target="../tags/tag228.xml"/><Relationship Id="rId17" Type="http://schemas.openxmlformats.org/officeDocument/2006/relationships/tags" Target="../tags/tag227.xml"/><Relationship Id="rId16" Type="http://schemas.openxmlformats.org/officeDocument/2006/relationships/tags" Target="../tags/tag226.xml"/><Relationship Id="rId15" Type="http://schemas.openxmlformats.org/officeDocument/2006/relationships/tags" Target="../tags/tag225.xml"/><Relationship Id="rId14" Type="http://schemas.openxmlformats.org/officeDocument/2006/relationships/tags" Target="../tags/tag224.xml"/><Relationship Id="rId13" Type="http://schemas.openxmlformats.org/officeDocument/2006/relationships/tags" Target="../tags/tag223.xml"/><Relationship Id="rId12" Type="http://schemas.openxmlformats.org/officeDocument/2006/relationships/tags" Target="../tags/tag222.xml"/><Relationship Id="rId11" Type="http://schemas.openxmlformats.org/officeDocument/2006/relationships/tags" Target="../tags/tag221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6" Type="http://schemas.openxmlformats.org/officeDocument/2006/relationships/tags" Target="../tags/tag254.xml"/><Relationship Id="rId25" Type="http://schemas.openxmlformats.org/officeDocument/2006/relationships/tags" Target="../tags/tag253.xml"/><Relationship Id="rId24" Type="http://schemas.openxmlformats.org/officeDocument/2006/relationships/tags" Target="../tags/tag252.xml"/><Relationship Id="rId23" Type="http://schemas.openxmlformats.org/officeDocument/2006/relationships/tags" Target="../tags/tag251.xml"/><Relationship Id="rId22" Type="http://schemas.openxmlformats.org/officeDocument/2006/relationships/tags" Target="../tags/tag250.xml"/><Relationship Id="rId21" Type="http://schemas.openxmlformats.org/officeDocument/2006/relationships/tags" Target="../tags/tag249.xml"/><Relationship Id="rId20" Type="http://schemas.openxmlformats.org/officeDocument/2006/relationships/tags" Target="../tags/tag248.xml"/><Relationship Id="rId2" Type="http://schemas.openxmlformats.org/officeDocument/2006/relationships/tags" Target="../tags/tag230.xml"/><Relationship Id="rId19" Type="http://schemas.openxmlformats.org/officeDocument/2006/relationships/tags" Target="../tags/tag247.xml"/><Relationship Id="rId18" Type="http://schemas.openxmlformats.org/officeDocument/2006/relationships/tags" Target="../tags/tag246.xml"/><Relationship Id="rId17" Type="http://schemas.openxmlformats.org/officeDocument/2006/relationships/tags" Target="../tags/tag245.xml"/><Relationship Id="rId16" Type="http://schemas.openxmlformats.org/officeDocument/2006/relationships/tags" Target="../tags/tag244.xml"/><Relationship Id="rId15" Type="http://schemas.openxmlformats.org/officeDocument/2006/relationships/tags" Target="../tags/tag243.xml"/><Relationship Id="rId14" Type="http://schemas.openxmlformats.org/officeDocument/2006/relationships/tags" Target="../tags/tag242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62.xml"/><Relationship Id="rId8" Type="http://schemas.openxmlformats.org/officeDocument/2006/relationships/tags" Target="../tags/tag261.xml"/><Relationship Id="rId7" Type="http://schemas.openxmlformats.org/officeDocument/2006/relationships/tags" Target="../tags/tag260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0" Type="http://schemas.openxmlformats.org/officeDocument/2006/relationships/tags" Target="../tags/tag263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71.xml"/><Relationship Id="rId8" Type="http://schemas.openxmlformats.org/officeDocument/2006/relationships/tags" Target="../tags/tag270.xml"/><Relationship Id="rId7" Type="http://schemas.openxmlformats.org/officeDocument/2006/relationships/tags" Target="../tags/tag269.xml"/><Relationship Id="rId6" Type="http://schemas.openxmlformats.org/officeDocument/2006/relationships/tags" Target="../tags/tag268.xml"/><Relationship Id="rId5" Type="http://schemas.openxmlformats.org/officeDocument/2006/relationships/tags" Target="../tags/tag267.xml"/><Relationship Id="rId4" Type="http://schemas.openxmlformats.org/officeDocument/2006/relationships/tags" Target="../tags/tag266.xml"/><Relationship Id="rId3" Type="http://schemas.openxmlformats.org/officeDocument/2006/relationships/tags" Target="../tags/tag265.xml"/><Relationship Id="rId2" Type="http://schemas.openxmlformats.org/officeDocument/2006/relationships/tags" Target="../tags/tag264.xml"/><Relationship Id="rId10" Type="http://schemas.openxmlformats.org/officeDocument/2006/relationships/tags" Target="../tags/tag272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装饰  0"/>
          <p:cNvSpPr>
            <a:spLocks noGrp="1"/>
          </p:cNvSpPr>
          <p:nvPr>
            <p:ph type="body" idx="16393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图片占位符 31"/>
          <p:cNvSpPr>
            <a:spLocks noGrp="1"/>
          </p:cNvSpPr>
          <p:nvPr>
            <p:ph type="pic" idx="16392" hasCustomPrompt="1"/>
            <p:custDataLst>
              <p:tags r:id="rId4"/>
            </p:custDataLst>
          </p:nvPr>
        </p:nvSpPr>
        <p:spPr>
          <a:xfrm>
            <a:off x="15748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10160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10160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图片占位符 35"/>
          <p:cNvSpPr>
            <a:spLocks noGrp="1"/>
          </p:cNvSpPr>
          <p:nvPr>
            <p:ph type="pic" idx="16394" hasCustomPrompt="1"/>
            <p:custDataLst>
              <p:tags r:id="rId8"/>
            </p:custDataLst>
          </p:nvPr>
        </p:nvSpPr>
        <p:spPr>
          <a:xfrm>
            <a:off x="53340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7752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7752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9" name="装饰  8"/>
          <p:cNvSpPr>
            <a:spLocks noGrp="1"/>
          </p:cNvSpPr>
          <p:nvPr>
            <p:ph type="body" idx="16397" hasCustomPrompt="1"/>
            <p:custDataLst>
              <p:tags r:id="rId11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0" name="图片占位符 39"/>
          <p:cNvSpPr>
            <a:spLocks noGrp="1"/>
          </p:cNvSpPr>
          <p:nvPr>
            <p:ph type="pic" idx="16396" hasCustomPrompt="1"/>
            <p:custDataLst>
              <p:tags r:id="rId12"/>
            </p:custDataLst>
          </p:nvPr>
        </p:nvSpPr>
        <p:spPr>
          <a:xfrm>
            <a:off x="90932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534400" y="3937000"/>
            <a:ext cx="264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42" name="文本占位符 41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534400" y="4495800"/>
            <a:ext cx="264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7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装饰  0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图片占位符 31"/>
          <p:cNvSpPr>
            <a:spLocks noGrp="1"/>
          </p:cNvSpPr>
          <p:nvPr>
            <p:ph type="pic" idx="16393" hasCustomPrompt="1"/>
            <p:custDataLst>
              <p:tags r:id="rId4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4165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3688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图片占位符 35"/>
          <p:cNvSpPr>
            <a:spLocks noGrp="1"/>
          </p:cNvSpPr>
          <p:nvPr>
            <p:ph type="pic" idx="16395" hasCustomPrompt="1"/>
            <p:custDataLst>
              <p:tags r:id="rId8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673600" y="4165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6736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9" name="装饰  8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0" name="图片占位符 39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41656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42" name="文本占位符 41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4724400"/>
            <a:ext cx="2844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2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3429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内容占位符 30"/>
          <p:cNvSpPr>
            <a:spLocks noGrp="1"/>
          </p:cNvSpPr>
          <p:nvPr>
            <p:ph idx="16390" hasCustomPrompt="1"/>
            <p:custDataLst>
              <p:tags r:id="rId3"/>
            </p:custDataLst>
          </p:nvPr>
        </p:nvSpPr>
        <p:spPr>
          <a:xfrm>
            <a:off x="609600" y="3098800"/>
            <a:ext cx="10972800" cy="3149600"/>
          </a:xfrm>
          <a:custGeom>
            <a:avLst/>
            <a:gdLst>
              <a:gd name="connisteX0" fmla="*/ 0 w 10972800"/>
              <a:gd name="connsiteY0" fmla="*/ 203200 h 3149600"/>
              <a:gd name="connisteX1" fmla="*/ 203200 w 10972800"/>
              <a:gd name="connsiteY1" fmla="*/ 0 h 3149600"/>
              <a:gd name="connisteX2" fmla="*/ 10769600 w 10972800"/>
              <a:gd name="connsiteY2" fmla="*/ 0 h 3149600"/>
              <a:gd name="connisteX3" fmla="*/ 10972800 w 10972800"/>
              <a:gd name="connsiteY3" fmla="*/ 203200 h 3149600"/>
              <a:gd name="connisteX4" fmla="*/ 10972800 w 10972800"/>
              <a:gd name="connsiteY4" fmla="*/ 2946400 h 3149600"/>
              <a:gd name="connisteX5" fmla="*/ 10769600 w 10972800"/>
              <a:gd name="connsiteY5" fmla="*/ 3149600 h 3149600"/>
              <a:gd name="connisteX6" fmla="*/ 203200 w 10972800"/>
              <a:gd name="connsiteY6" fmla="*/ 3149600 h 3149600"/>
              <a:gd name="connisteX7" fmla="*/ 0 w 10972800"/>
              <a:gd name="connsiteY7" fmla="*/ 2946400 h 3149600"/>
              <a:gd name="connisteX8" fmla="*/ 0 w 10972800"/>
              <a:gd name="connsiteY8" fmla="*/ 203200 h 314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314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946400"/>
                </a:lnTo>
                <a:cubicBezTo>
                  <a:pt x="10972800" y="3058624"/>
                  <a:pt x="10881824" y="3149600"/>
                  <a:pt x="10769600" y="3149600"/>
                </a:cubicBezTo>
                <a:lnTo>
                  <a:pt x="203200" y="3149600"/>
                </a:lnTo>
                <a:cubicBezTo>
                  <a:pt x="90976" y="3149600"/>
                  <a:pt x="0" y="3058624"/>
                  <a:pt x="0" y="294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装饰  1"/>
          <p:cNvSpPr>
            <a:spLocks noGrp="1"/>
          </p:cNvSpPr>
          <p:nvPr>
            <p:ph type="body" idx="16391" hasCustomPrompt="1"/>
            <p:custDataLst>
              <p:tags r:id="rId4"/>
            </p:custDataLst>
          </p:nvPr>
        </p:nvSpPr>
        <p:spPr>
          <a:xfrm>
            <a:off x="46482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48006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800600" y="1117600"/>
            <a:ext cx="30099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8420100" y="6096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8572500" y="609600"/>
            <a:ext cx="30099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8572500" y="1117600"/>
            <a:ext cx="30099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装饰  0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图片占位符 31"/>
          <p:cNvSpPr>
            <a:spLocks noGrp="1"/>
          </p:cNvSpPr>
          <p:nvPr>
            <p:ph type="pic" idx="16393" hasCustomPrompt="1"/>
            <p:custDataLst>
              <p:tags r:id="rId4"/>
            </p:custDataLst>
          </p:nvPr>
        </p:nvSpPr>
        <p:spPr>
          <a:xfrm>
            <a:off x="914400" y="1828800"/>
            <a:ext cx="28448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396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3688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图片占位符 35"/>
          <p:cNvSpPr>
            <a:spLocks noGrp="1"/>
          </p:cNvSpPr>
          <p:nvPr>
            <p:ph type="pic" idx="16395" hasCustomPrompt="1"/>
            <p:custDataLst>
              <p:tags r:id="rId8"/>
            </p:custDataLst>
          </p:nvPr>
        </p:nvSpPr>
        <p:spPr>
          <a:xfrm>
            <a:off x="4673600" y="1828800"/>
            <a:ext cx="28448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673600" y="396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6736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9" name="装饰  8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28000" y="1524000"/>
            <a:ext cx="3454400" cy="4724400"/>
          </a:xfrm>
          <a:custGeom>
            <a:avLst/>
            <a:gdLst>
              <a:gd name="connisteX0" fmla="*/ 0 w 3454400"/>
              <a:gd name="connsiteY0" fmla="*/ 203200 h 4724400"/>
              <a:gd name="connisteX1" fmla="*/ 203200 w 3454400"/>
              <a:gd name="connsiteY1" fmla="*/ 0 h 4724400"/>
              <a:gd name="connisteX2" fmla="*/ 3251200 w 3454400"/>
              <a:gd name="connsiteY2" fmla="*/ 0 h 4724400"/>
              <a:gd name="connisteX3" fmla="*/ 3454400 w 3454400"/>
              <a:gd name="connsiteY3" fmla="*/ 203200 h 4724400"/>
              <a:gd name="connisteX4" fmla="*/ 3454400 w 3454400"/>
              <a:gd name="connsiteY4" fmla="*/ 4521200 h 4724400"/>
              <a:gd name="connisteX5" fmla="*/ 3251200 w 3454400"/>
              <a:gd name="connsiteY5" fmla="*/ 4724400 h 4724400"/>
              <a:gd name="connisteX6" fmla="*/ 203200 w 3454400"/>
              <a:gd name="connsiteY6" fmla="*/ 4724400 h 4724400"/>
              <a:gd name="connisteX7" fmla="*/ 0 w 3454400"/>
              <a:gd name="connsiteY7" fmla="*/ 4521200 h 4724400"/>
              <a:gd name="connisteX8" fmla="*/ 0 w 3454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4521200"/>
                </a:lnTo>
                <a:cubicBezTo>
                  <a:pt x="3454400" y="4633424"/>
                  <a:pt x="3363424" y="4724400"/>
                  <a:pt x="3251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0" name="图片占位符 39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8432800" y="1828800"/>
            <a:ext cx="2844800" cy="19304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396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42" name="文本占位符 41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44196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1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装饰  0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1930400"/>
            <a:ext cx="3454400" cy="3911600"/>
          </a:xfrm>
          <a:custGeom>
            <a:avLst/>
            <a:gdLst>
              <a:gd name="connisteX0" fmla="*/ 0 w 3454400"/>
              <a:gd name="connsiteY0" fmla="*/ 203200 h 3911600"/>
              <a:gd name="connisteX1" fmla="*/ 203200 w 3454400"/>
              <a:gd name="connsiteY1" fmla="*/ 0 h 3911600"/>
              <a:gd name="connisteX2" fmla="*/ 3251200 w 3454400"/>
              <a:gd name="connsiteY2" fmla="*/ 0 h 3911600"/>
              <a:gd name="connisteX3" fmla="*/ 3454400 w 3454400"/>
              <a:gd name="connsiteY3" fmla="*/ 203200 h 3911600"/>
              <a:gd name="connisteX4" fmla="*/ 3454400 w 3454400"/>
              <a:gd name="connsiteY4" fmla="*/ 3708400 h 3911600"/>
              <a:gd name="connisteX5" fmla="*/ 3251200 w 3454400"/>
              <a:gd name="connsiteY5" fmla="*/ 3911600 h 3911600"/>
              <a:gd name="connisteX6" fmla="*/ 203200 w 3454400"/>
              <a:gd name="connsiteY6" fmla="*/ 3911600 h 3911600"/>
              <a:gd name="connisteX7" fmla="*/ 0 w 3454400"/>
              <a:gd name="connsiteY7" fmla="*/ 3708400 h 3911600"/>
              <a:gd name="connisteX8" fmla="*/ 0 w 34544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708400"/>
                </a:lnTo>
                <a:cubicBezTo>
                  <a:pt x="3454400" y="3820624"/>
                  <a:pt x="3363424" y="3911600"/>
                  <a:pt x="32512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文本占位符 31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914400" y="269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4" name="装饰  3"/>
          <p:cNvSpPr>
            <a:spLocks noGrp="1"/>
          </p:cNvSpPr>
          <p:nvPr>
            <p:ph type="body" idx="16393" hasCustomPrompt="1"/>
            <p:custDataLst>
              <p:tags r:id="rId6"/>
            </p:custDataLst>
          </p:nvPr>
        </p:nvSpPr>
        <p:spPr>
          <a:xfrm>
            <a:off x="4368800" y="1930400"/>
            <a:ext cx="3454400" cy="3911600"/>
          </a:xfrm>
          <a:custGeom>
            <a:avLst/>
            <a:gdLst>
              <a:gd name="connisteX0" fmla="*/ 0 w 3454400"/>
              <a:gd name="connsiteY0" fmla="*/ 203200 h 3911600"/>
              <a:gd name="connisteX1" fmla="*/ 203200 w 3454400"/>
              <a:gd name="connsiteY1" fmla="*/ 0 h 3911600"/>
              <a:gd name="connisteX2" fmla="*/ 3251200 w 3454400"/>
              <a:gd name="connsiteY2" fmla="*/ 0 h 3911600"/>
              <a:gd name="connisteX3" fmla="*/ 3454400 w 3454400"/>
              <a:gd name="connsiteY3" fmla="*/ 203200 h 3911600"/>
              <a:gd name="connisteX4" fmla="*/ 3454400 w 3454400"/>
              <a:gd name="connsiteY4" fmla="*/ 3708400 h 3911600"/>
              <a:gd name="connisteX5" fmla="*/ 3251200 w 3454400"/>
              <a:gd name="connsiteY5" fmla="*/ 3911600 h 3911600"/>
              <a:gd name="connisteX6" fmla="*/ 203200 w 3454400"/>
              <a:gd name="connsiteY6" fmla="*/ 3911600 h 3911600"/>
              <a:gd name="connisteX7" fmla="*/ 0 w 3454400"/>
              <a:gd name="connsiteY7" fmla="*/ 3708400 h 3911600"/>
              <a:gd name="connisteX8" fmla="*/ 0 w 34544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708400"/>
                </a:lnTo>
                <a:cubicBezTo>
                  <a:pt x="3454400" y="3820624"/>
                  <a:pt x="3363424" y="3911600"/>
                  <a:pt x="32512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5" name="文本占位符 34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673600" y="269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7" name="装饰  6"/>
          <p:cNvSpPr>
            <a:spLocks noGrp="1"/>
          </p:cNvSpPr>
          <p:nvPr>
            <p:ph type="body" idx="16394" hasCustomPrompt="1"/>
            <p:custDataLst>
              <p:tags r:id="rId9"/>
            </p:custDataLst>
          </p:nvPr>
        </p:nvSpPr>
        <p:spPr>
          <a:xfrm>
            <a:off x="8128000" y="1930400"/>
            <a:ext cx="3454400" cy="3911600"/>
          </a:xfrm>
          <a:custGeom>
            <a:avLst/>
            <a:gdLst>
              <a:gd name="connisteX0" fmla="*/ 0 w 3454400"/>
              <a:gd name="connsiteY0" fmla="*/ 203200 h 3911600"/>
              <a:gd name="connisteX1" fmla="*/ 203200 w 3454400"/>
              <a:gd name="connsiteY1" fmla="*/ 0 h 3911600"/>
              <a:gd name="connisteX2" fmla="*/ 3251200 w 3454400"/>
              <a:gd name="connsiteY2" fmla="*/ 0 h 3911600"/>
              <a:gd name="connisteX3" fmla="*/ 3454400 w 3454400"/>
              <a:gd name="connsiteY3" fmla="*/ 203200 h 3911600"/>
              <a:gd name="connisteX4" fmla="*/ 3454400 w 3454400"/>
              <a:gd name="connsiteY4" fmla="*/ 3708400 h 3911600"/>
              <a:gd name="connisteX5" fmla="*/ 3251200 w 3454400"/>
              <a:gd name="connsiteY5" fmla="*/ 3911600 h 3911600"/>
              <a:gd name="connisteX6" fmla="*/ 203200 w 3454400"/>
              <a:gd name="connsiteY6" fmla="*/ 3911600 h 3911600"/>
              <a:gd name="connisteX7" fmla="*/ 0 w 3454400"/>
              <a:gd name="connsiteY7" fmla="*/ 3708400 h 3911600"/>
              <a:gd name="connisteX8" fmla="*/ 0 w 3454400"/>
              <a:gd name="connsiteY8" fmla="*/ 203200 h 391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91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708400"/>
                </a:lnTo>
                <a:cubicBezTo>
                  <a:pt x="3454400" y="3820624"/>
                  <a:pt x="3363424" y="3911600"/>
                  <a:pt x="3251200" y="3911600"/>
                </a:cubicBezTo>
                <a:lnTo>
                  <a:pt x="203200" y="3911600"/>
                </a:lnTo>
                <a:cubicBezTo>
                  <a:pt x="90976" y="3911600"/>
                  <a:pt x="0" y="3820624"/>
                  <a:pt x="0" y="37084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432800" y="26924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32512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内容占位符 30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133600 h 2336800"/>
              <a:gd name="connisteX5" fmla="*/ 3251200 w 3454400"/>
              <a:gd name="connsiteY5" fmla="*/ 2336800 h 2336800"/>
              <a:gd name="connisteX6" fmla="*/ 203200 w 3454400"/>
              <a:gd name="connsiteY6" fmla="*/ 2336800 h 2336800"/>
              <a:gd name="connisteX7" fmla="*/ 0 w 3454400"/>
              <a:gd name="connsiteY7" fmla="*/ 2133600 h 2336800"/>
              <a:gd name="connisteX8" fmla="*/ 0 w 34544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文本占位符 31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41656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724400"/>
            <a:ext cx="345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4" name="内容占位符 33"/>
          <p:cNvSpPr>
            <a:spLocks noGrp="1"/>
          </p:cNvSpPr>
          <p:nvPr>
            <p:ph idx="16393" hasCustomPrompt="1"/>
            <p:custDataLst>
              <p:tags r:id="rId6"/>
            </p:custDataLst>
          </p:nvPr>
        </p:nvSpPr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133600 h 2336800"/>
              <a:gd name="connisteX5" fmla="*/ 3251200 w 3454400"/>
              <a:gd name="connsiteY5" fmla="*/ 2336800 h 2336800"/>
              <a:gd name="connisteX6" fmla="*/ 203200 w 3454400"/>
              <a:gd name="connsiteY6" fmla="*/ 2336800 h 2336800"/>
              <a:gd name="connisteX7" fmla="*/ 0 w 3454400"/>
              <a:gd name="connsiteY7" fmla="*/ 2133600 h 2336800"/>
              <a:gd name="connisteX8" fmla="*/ 0 w 34544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5" name="文本占位符 34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368800" y="41656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368800" y="4724400"/>
            <a:ext cx="345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7" name="内容占位符 36"/>
          <p:cNvSpPr>
            <a:spLocks noGrp="1"/>
          </p:cNvSpPr>
          <p:nvPr>
            <p:ph idx="16394" hasCustomPrompt="1"/>
            <p:custDataLst>
              <p:tags r:id="rId9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133600 h 2336800"/>
              <a:gd name="connisteX5" fmla="*/ 3251200 w 3454400"/>
              <a:gd name="connsiteY5" fmla="*/ 2336800 h 2336800"/>
              <a:gd name="connisteX6" fmla="*/ 203200 w 3454400"/>
              <a:gd name="connsiteY6" fmla="*/ 2336800 h 2336800"/>
              <a:gd name="connisteX7" fmla="*/ 0 w 3454400"/>
              <a:gd name="connsiteY7" fmla="*/ 2133600 h 2336800"/>
              <a:gd name="connisteX8" fmla="*/ 0 w 34544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128000" y="41656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128000" y="4724400"/>
            <a:ext cx="34544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7391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内容占位符 30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8610600" y="0"/>
            <a:ext cx="3581400" cy="6858000"/>
          </a:xfrm>
          <a:custGeom>
            <a:avLst/>
            <a:gdLst>
              <a:gd name="connisteX0" fmla="*/ 0 w 3581400"/>
              <a:gd name="connsiteY0" fmla="*/ 0 h 6858000"/>
              <a:gd name="connisteX1" fmla="*/ 3581400 w 3581400"/>
              <a:gd name="connsiteY1" fmla="*/ 0 h 6858000"/>
              <a:gd name="connisteX2" fmla="*/ 3581400 w 3581400"/>
              <a:gd name="connsiteY2" fmla="*/ 6858000 h 6858000"/>
              <a:gd name="connisteX3" fmla="*/ 0 w 3581400"/>
              <a:gd name="connsiteY3" fmla="*/ 6858000 h 6858000"/>
              <a:gd name="connisteX4" fmla="*/ 0 w 3581400"/>
              <a:gd name="connsiteY4" fmla="*/ 0 h 6858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3581400" h="6858000">
                <a:moveTo>
                  <a:pt x="0" y="0"/>
                </a:moveTo>
                <a:lnTo>
                  <a:pt x="3581400" y="0"/>
                </a:lnTo>
                <a:lnTo>
                  <a:pt x="35814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装饰  1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762000" y="22860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762000" y="27940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762000" y="37084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762000" y="42164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8" name="装饰  7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762000" y="5130800"/>
            <a:ext cx="7239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0" name="文本占位符 39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762000" y="5638800"/>
            <a:ext cx="7239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图中标下内-装饰上-默认位置-并列-51_47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32258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内容占位符 30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609600"/>
            <a:ext cx="10972800" cy="2082800"/>
          </a:xfrm>
          <a:custGeom>
            <a:avLst/>
            <a:gdLst>
              <a:gd name="connisteX0" fmla="*/ 0 w 10972800"/>
              <a:gd name="connsiteY0" fmla="*/ 203200 h 2082800"/>
              <a:gd name="connisteX1" fmla="*/ 203200 w 10972800"/>
              <a:gd name="connsiteY1" fmla="*/ 0 h 2082800"/>
              <a:gd name="connisteX2" fmla="*/ 10769600 w 10972800"/>
              <a:gd name="connsiteY2" fmla="*/ 0 h 2082800"/>
              <a:gd name="connisteX3" fmla="*/ 10972800 w 10972800"/>
              <a:gd name="connsiteY3" fmla="*/ 203200 h 2082800"/>
              <a:gd name="connisteX4" fmla="*/ 10972800 w 10972800"/>
              <a:gd name="connsiteY4" fmla="*/ 1879600 h 2082800"/>
              <a:gd name="connisteX5" fmla="*/ 10769600 w 10972800"/>
              <a:gd name="connsiteY5" fmla="*/ 2082800 h 2082800"/>
              <a:gd name="connisteX6" fmla="*/ 203200 w 10972800"/>
              <a:gd name="connsiteY6" fmla="*/ 2082800 h 2082800"/>
              <a:gd name="connisteX7" fmla="*/ 0 w 10972800"/>
              <a:gd name="connsiteY7" fmla="*/ 1879600 h 2082800"/>
              <a:gd name="connisteX8" fmla="*/ 0 w 10972800"/>
              <a:gd name="connsiteY8" fmla="*/ 20320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82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79600"/>
                </a:lnTo>
                <a:cubicBezTo>
                  <a:pt x="10972800" y="1991824"/>
                  <a:pt x="10881824" y="2082800"/>
                  <a:pt x="107696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装饰  1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>
          <a:xfrm>
            <a:off x="6096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7620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7620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4704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46228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46228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8" name="装饰  7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8331200" y="4216400"/>
            <a:ext cx="50800" cy="2032000"/>
          </a:xfrm>
          <a:custGeom>
            <a:avLst/>
            <a:gdLst>
              <a:gd name="connisteX0" fmla="*/ 0 w 50800"/>
              <a:gd name="connsiteY0" fmla="*/ 25400 h 2032000"/>
              <a:gd name="connisteX1" fmla="*/ 25400 w 50800"/>
              <a:gd name="connsiteY1" fmla="*/ 0 h 2032000"/>
              <a:gd name="connisteX2" fmla="*/ 25400 w 50800"/>
              <a:gd name="connsiteY2" fmla="*/ 0 h 2032000"/>
              <a:gd name="connisteX3" fmla="*/ 50800 w 50800"/>
              <a:gd name="connsiteY3" fmla="*/ 25400 h 2032000"/>
              <a:gd name="connisteX4" fmla="*/ 50800 w 50800"/>
              <a:gd name="connsiteY4" fmla="*/ 2006600 h 2032000"/>
              <a:gd name="connisteX5" fmla="*/ 25400 w 50800"/>
              <a:gd name="connsiteY5" fmla="*/ 2032000 h 2032000"/>
              <a:gd name="connisteX6" fmla="*/ 25400 w 50800"/>
              <a:gd name="connsiteY6" fmla="*/ 2032000 h 2032000"/>
              <a:gd name="connisteX7" fmla="*/ 0 w 50800"/>
              <a:gd name="connsiteY7" fmla="*/ 2006600 h 2032000"/>
              <a:gd name="connisteX8" fmla="*/ 0 w 50800"/>
              <a:gd name="connsiteY8" fmla="*/ 254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20320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2006600"/>
                </a:lnTo>
                <a:cubicBezTo>
                  <a:pt x="50800" y="2020628"/>
                  <a:pt x="39428" y="2032000"/>
                  <a:pt x="25400" y="2032000"/>
                </a:cubicBezTo>
                <a:lnTo>
                  <a:pt x="25400" y="2032000"/>
                </a:lnTo>
                <a:cubicBezTo>
                  <a:pt x="11372" y="2032000"/>
                  <a:pt x="0" y="2020628"/>
                  <a:pt x="0" y="20066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8483600" y="4216400"/>
            <a:ext cx="3098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0" name="文本占位符 39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8483600" y="4724400"/>
            <a:ext cx="3098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装饰  0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图片占位符 31"/>
          <p:cNvSpPr>
            <a:spLocks noGrp="1"/>
          </p:cNvSpPr>
          <p:nvPr>
            <p:ph type="pic" idx="16393" hasCustomPrompt="1"/>
            <p:custDataLst>
              <p:tags r:id="rId4"/>
            </p:custDataLst>
          </p:nvPr>
        </p:nvSpPr>
        <p:spPr>
          <a:xfrm>
            <a:off x="6096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3688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图片占位符 35"/>
          <p:cNvSpPr>
            <a:spLocks noGrp="1"/>
          </p:cNvSpPr>
          <p:nvPr>
            <p:ph type="pic" idx="16395" hasCustomPrompt="1"/>
            <p:custDataLst>
              <p:tags r:id="rId8"/>
            </p:custDataLst>
          </p:nvPr>
        </p:nvSpPr>
        <p:spPr>
          <a:xfrm>
            <a:off x="43688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6736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6736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9" name="装饰  8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28000" y="3556000"/>
            <a:ext cx="3454400" cy="2692400"/>
          </a:xfrm>
          <a:custGeom>
            <a:avLst/>
            <a:gdLst>
              <a:gd name="connisteX0" fmla="*/ 0 w 3454400"/>
              <a:gd name="connsiteY0" fmla="*/ 0 h 2692400"/>
              <a:gd name="connisteX1" fmla="*/ 3454400 w 3454400"/>
              <a:gd name="connsiteY1" fmla="*/ 0 h 2692400"/>
              <a:gd name="connisteX2" fmla="*/ 3454400 w 3454400"/>
              <a:gd name="connsiteY2" fmla="*/ 2489200 h 2692400"/>
              <a:gd name="connisteX3" fmla="*/ 3251200 w 3454400"/>
              <a:gd name="connsiteY3" fmla="*/ 2692400 h 2692400"/>
              <a:gd name="connisteX4" fmla="*/ 203200 w 3454400"/>
              <a:gd name="connsiteY4" fmla="*/ 2692400 h 2692400"/>
              <a:gd name="connisteX5" fmla="*/ 0 w 3454400"/>
              <a:gd name="connsiteY5" fmla="*/ 2489200 h 2692400"/>
              <a:gd name="connisteX6" fmla="*/ 0 w 3454400"/>
              <a:gd name="connsiteY6" fmla="*/ 0 h 269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692400">
                <a:moveTo>
                  <a:pt x="0" y="0"/>
                </a:moveTo>
                <a:lnTo>
                  <a:pt x="3454400" y="0"/>
                </a:lnTo>
                <a:lnTo>
                  <a:pt x="3454400" y="2489200"/>
                </a:lnTo>
                <a:cubicBezTo>
                  <a:pt x="3454400" y="2601424"/>
                  <a:pt x="3363424" y="2692400"/>
                  <a:pt x="3251200" y="2692400"/>
                </a:cubicBezTo>
                <a:lnTo>
                  <a:pt x="203200" y="2692400"/>
                </a:lnTo>
                <a:cubicBezTo>
                  <a:pt x="90976" y="2692400"/>
                  <a:pt x="0" y="2601424"/>
                  <a:pt x="0" y="24892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0" name="图片占位符 39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8128000" y="1524000"/>
            <a:ext cx="3454400" cy="2032000"/>
          </a:xfrm>
          <a:custGeom>
            <a:avLst/>
            <a:gdLst>
              <a:gd name="connisteX0" fmla="*/ 0 w 3454400"/>
              <a:gd name="connsiteY0" fmla="*/ 203200 h 2032000"/>
              <a:gd name="connisteX1" fmla="*/ 203200 w 3454400"/>
              <a:gd name="connsiteY1" fmla="*/ 0 h 2032000"/>
              <a:gd name="connisteX2" fmla="*/ 3251200 w 3454400"/>
              <a:gd name="connsiteY2" fmla="*/ 0 h 2032000"/>
              <a:gd name="connisteX3" fmla="*/ 3454400 w 3454400"/>
              <a:gd name="connsiteY3" fmla="*/ 203200 h 2032000"/>
              <a:gd name="connisteX4" fmla="*/ 3454400 w 3454400"/>
              <a:gd name="connsiteY4" fmla="*/ 2032000 h 2032000"/>
              <a:gd name="connisteX5" fmla="*/ 0 w 3454400"/>
              <a:gd name="connsiteY5" fmla="*/ 2032000 h 2032000"/>
              <a:gd name="connisteX6" fmla="*/ 0 w 3454400"/>
              <a:gd name="connsiteY6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032000"/>
                </a:lnTo>
                <a:lnTo>
                  <a:pt x="0" y="20320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3759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42" name="文本占位符 41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4216400"/>
            <a:ext cx="28448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8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5257800" y="533400"/>
            <a:ext cx="63246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内容占位符 30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0 h 5638800"/>
              <a:gd name="connisteX1" fmla="*/ 4038600 w 4038600"/>
              <a:gd name="connsiteY1" fmla="*/ 0 h 5638800"/>
              <a:gd name="connisteX2" fmla="*/ 4038600 w 4038600"/>
              <a:gd name="connsiteY2" fmla="*/ 5638800 h 5638800"/>
              <a:gd name="connisteX3" fmla="*/ 0 w 4038600"/>
              <a:gd name="connsiteY3" fmla="*/ 5638800 h 5638800"/>
              <a:gd name="connisteX4" fmla="*/ 0 w 4038600"/>
              <a:gd name="connsiteY4" fmla="*/ 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pathLst>
              <a:path w="4038600" h="5638800">
                <a:moveTo>
                  <a:pt x="0" y="0"/>
                </a:moveTo>
                <a:lnTo>
                  <a:pt x="4038600" y="0"/>
                </a:lnTo>
                <a:lnTo>
                  <a:pt x="4038600" y="5638800"/>
                </a:lnTo>
                <a:lnTo>
                  <a:pt x="0" y="5638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装饰  1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>
          <a:xfrm>
            <a:off x="5257800" y="1676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5410200" y="16764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410200" y="21844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5257800" y="34036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5410200" y="34036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5410200" y="39116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8" name="装饰  7"/>
          <p:cNvSpPr>
            <a:spLocks noGrp="1"/>
          </p:cNvSpPr>
          <p:nvPr>
            <p:ph type="body" idx="16395" hasCustomPrompt="1"/>
            <p:custDataLst>
              <p:tags r:id="rId10"/>
            </p:custDataLst>
          </p:nvPr>
        </p:nvSpPr>
        <p:spPr>
          <a:xfrm>
            <a:off x="52578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5410200" y="5130800"/>
            <a:ext cx="6172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0" name="文本占位符 39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410200" y="5638800"/>
            <a:ext cx="6172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6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装饰  0"/>
          <p:cNvSpPr>
            <a:spLocks noGrp="1"/>
          </p:cNvSpPr>
          <p:nvPr>
            <p:ph type="body" idx="16392" hasCustomPrompt="1"/>
            <p:custDataLst>
              <p:tags r:id="rId3"/>
            </p:custDataLst>
          </p:nvPr>
        </p:nvSpPr>
        <p:spPr>
          <a:xfrm>
            <a:off x="6096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2" name="图片占位符 31"/>
          <p:cNvSpPr>
            <a:spLocks noGrp="1"/>
          </p:cNvSpPr>
          <p:nvPr>
            <p:ph type="pic" idx="16393" hasCustomPrompt="1"/>
            <p:custDataLst>
              <p:tags r:id="rId4"/>
            </p:custDataLst>
          </p:nvPr>
        </p:nvSpPr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4" hasCustomPrompt="1"/>
            <p:custDataLst>
              <p:tags r:id="rId7"/>
            </p:custDataLst>
          </p:nvPr>
        </p:nvSpPr>
        <p:spPr>
          <a:xfrm>
            <a:off x="4368800" y="1524000"/>
            <a:ext cx="3454400" cy="2387600"/>
          </a:xfrm>
          <a:custGeom>
            <a:avLst/>
            <a:gdLst>
              <a:gd name="connisteX0" fmla="*/ 0 w 3454400"/>
              <a:gd name="connsiteY0" fmla="*/ 203200 h 2387600"/>
              <a:gd name="connisteX1" fmla="*/ 203200 w 3454400"/>
              <a:gd name="connsiteY1" fmla="*/ 0 h 2387600"/>
              <a:gd name="connisteX2" fmla="*/ 3251200 w 3454400"/>
              <a:gd name="connsiteY2" fmla="*/ 0 h 2387600"/>
              <a:gd name="connisteX3" fmla="*/ 3454400 w 3454400"/>
              <a:gd name="connsiteY3" fmla="*/ 203200 h 2387600"/>
              <a:gd name="connisteX4" fmla="*/ 3454400 w 3454400"/>
              <a:gd name="connsiteY4" fmla="*/ 2387600 h 2387600"/>
              <a:gd name="connisteX5" fmla="*/ 0 w 3454400"/>
              <a:gd name="connsiteY5" fmla="*/ 2387600 h 2387600"/>
              <a:gd name="connisteX6" fmla="*/ 0 w 3454400"/>
              <a:gd name="connsiteY6" fmla="*/ 20320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87600"/>
                </a:lnTo>
                <a:lnTo>
                  <a:pt x="0" y="2387600"/>
                </a:ln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图片占位符 35"/>
          <p:cNvSpPr>
            <a:spLocks noGrp="1"/>
          </p:cNvSpPr>
          <p:nvPr>
            <p:ph type="pic" idx="16395" hasCustomPrompt="1"/>
            <p:custDataLst>
              <p:tags r:id="rId8"/>
            </p:custDataLst>
          </p:nvPr>
        </p:nvSpPr>
        <p:spPr>
          <a:xfrm>
            <a:off x="4368800" y="3911600"/>
            <a:ext cx="3454400" cy="2336800"/>
          </a:xfrm>
          <a:custGeom>
            <a:avLst/>
            <a:gdLst>
              <a:gd name="connisteX0" fmla="*/ 0 w 3454400"/>
              <a:gd name="connsiteY0" fmla="*/ 0 h 2336800"/>
              <a:gd name="connisteX1" fmla="*/ 3454400 w 3454400"/>
              <a:gd name="connsiteY1" fmla="*/ 0 h 2336800"/>
              <a:gd name="connisteX2" fmla="*/ 3454400 w 3454400"/>
              <a:gd name="connsiteY2" fmla="*/ 2133600 h 2336800"/>
              <a:gd name="connisteX3" fmla="*/ 3251200 w 3454400"/>
              <a:gd name="connsiteY3" fmla="*/ 2336800 h 2336800"/>
              <a:gd name="connisteX4" fmla="*/ 203200 w 3454400"/>
              <a:gd name="connsiteY4" fmla="*/ 2336800 h 2336800"/>
              <a:gd name="connisteX5" fmla="*/ 0 w 3454400"/>
              <a:gd name="connsiteY5" fmla="*/ 2133600 h 2336800"/>
              <a:gd name="connisteX6" fmla="*/ 0 w 3454400"/>
              <a:gd name="connsiteY6" fmla="*/ 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0"/>
                </a:moveTo>
                <a:lnTo>
                  <a:pt x="3454400" y="0"/>
                </a:ln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4673600" y="17272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4673600" y="21844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9" name="装饰  8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128000" y="3860800"/>
            <a:ext cx="3454400" cy="2387600"/>
          </a:xfrm>
          <a:custGeom>
            <a:avLst/>
            <a:gdLst>
              <a:gd name="connisteX0" fmla="*/ 0 w 3454400"/>
              <a:gd name="connsiteY0" fmla="*/ 0 h 2387600"/>
              <a:gd name="connisteX1" fmla="*/ 3454400 w 3454400"/>
              <a:gd name="connsiteY1" fmla="*/ 0 h 2387600"/>
              <a:gd name="connisteX2" fmla="*/ 3454400 w 3454400"/>
              <a:gd name="connsiteY2" fmla="*/ 2184400 h 2387600"/>
              <a:gd name="connisteX3" fmla="*/ 3251200 w 3454400"/>
              <a:gd name="connsiteY3" fmla="*/ 2387600 h 2387600"/>
              <a:gd name="connisteX4" fmla="*/ 203200 w 3454400"/>
              <a:gd name="connsiteY4" fmla="*/ 2387600 h 2387600"/>
              <a:gd name="connisteX5" fmla="*/ 0 w 3454400"/>
              <a:gd name="connsiteY5" fmla="*/ 2184400 h 2387600"/>
              <a:gd name="connisteX6" fmla="*/ 0 w 3454400"/>
              <a:gd name="connsiteY6" fmla="*/ 0 h 238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87600">
                <a:moveTo>
                  <a:pt x="0" y="0"/>
                </a:moveTo>
                <a:lnTo>
                  <a:pt x="3454400" y="0"/>
                </a:lnTo>
                <a:lnTo>
                  <a:pt x="3454400" y="2184400"/>
                </a:lnTo>
                <a:cubicBezTo>
                  <a:pt x="3454400" y="2296624"/>
                  <a:pt x="3363424" y="2387600"/>
                  <a:pt x="3251200" y="2387600"/>
                </a:cubicBezTo>
                <a:lnTo>
                  <a:pt x="203200" y="2387600"/>
                </a:lnTo>
                <a:cubicBezTo>
                  <a:pt x="90976" y="2387600"/>
                  <a:pt x="0" y="2296624"/>
                  <a:pt x="0" y="2184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0" name="图片占位符 39"/>
          <p:cNvSpPr>
            <a:spLocks noGrp="1"/>
          </p:cNvSpPr>
          <p:nvPr>
            <p:ph type="pic" idx="16397" hasCustomPrompt="1"/>
            <p:custDataLst>
              <p:tags r:id="rId12"/>
            </p:custDataLst>
          </p:nvPr>
        </p:nvSpPr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336800 h 2336800"/>
              <a:gd name="connisteX5" fmla="*/ 0 w 3454400"/>
              <a:gd name="connsiteY5" fmla="*/ 2336800 h 2336800"/>
              <a:gd name="connisteX6" fmla="*/ 0 w 3454400"/>
              <a:gd name="connsiteY6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336800"/>
                </a:lnTo>
                <a:lnTo>
                  <a:pt x="0" y="23368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1" name="文本占位符 40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8432800" y="4064000"/>
            <a:ext cx="284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42" name="文本占位符 41"/>
          <p:cNvSpPr>
            <a:spLocks noGrp="1"/>
          </p:cNvSpPr>
          <p:nvPr>
            <p:ph type="body" idx="16391" hasCustomPrompt="1"/>
            <p:custDataLst>
              <p:tags r:id="rId14"/>
            </p:custDataLst>
          </p:nvPr>
        </p:nvSpPr>
        <p:spPr>
          <a:xfrm>
            <a:off x="8432800" y="4521200"/>
            <a:ext cx="2844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4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idx="16392" hasCustomPrompt="1"/>
            <p:custDataLst>
              <p:tags r:id="rId3"/>
            </p:custDataLst>
          </p:nvPr>
        </p:nvSpPr>
        <p:spPr>
          <a:xfrm>
            <a:off x="11684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2" name="文本占位符 31"/>
          <p:cNvSpPr>
            <a:spLocks noGrp="1"/>
          </p:cNvSpPr>
          <p:nvPr>
            <p:ph type="body" idx="16386" hasCustomPrompt="1"/>
            <p:custDataLst>
              <p:tags r:id="rId4"/>
            </p:custDataLst>
          </p:nvPr>
        </p:nvSpPr>
        <p:spPr>
          <a:xfrm>
            <a:off x="6096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6096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4" name="图片占位符 33"/>
          <p:cNvSpPr>
            <a:spLocks noGrp="1"/>
          </p:cNvSpPr>
          <p:nvPr>
            <p:ph type="pic" idx="16393" hasCustomPrompt="1"/>
            <p:custDataLst>
              <p:tags r:id="rId6"/>
            </p:custDataLst>
          </p:nvPr>
        </p:nvSpPr>
        <p:spPr>
          <a:xfrm>
            <a:off x="50292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5" name="文本占位符 34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4704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4704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7" name="图片占位符 36"/>
          <p:cNvSpPr>
            <a:spLocks noGrp="1"/>
          </p:cNvSpPr>
          <p:nvPr>
            <p:ph type="pic" idx="16394" hasCustomPrompt="1"/>
            <p:custDataLst>
              <p:tags r:id="rId9"/>
            </p:custDataLst>
          </p:nvPr>
        </p:nvSpPr>
        <p:spPr>
          <a:xfrm>
            <a:off x="88900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8" name="文本占位符 37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8331200" y="4241800"/>
            <a:ext cx="325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331200" y="4800600"/>
            <a:ext cx="325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1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标题 29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31" name="文本占位符 30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1727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2" name="装饰  1"/>
          <p:cNvSpPr>
            <a:spLocks noGrp="1"/>
          </p:cNvSpPr>
          <p:nvPr>
            <p:ph type="body" idx="16392" hasCustomPrompt="1"/>
            <p:custDataLst>
              <p:tags r:id="rId4"/>
            </p:custDataLst>
          </p:nvPr>
        </p:nvSpPr>
        <p:spPr>
          <a:xfrm>
            <a:off x="609600" y="2286000"/>
            <a:ext cx="3454400" cy="3759200"/>
          </a:xfrm>
          <a:custGeom>
            <a:avLst/>
            <a:gdLst>
              <a:gd name="connisteX0" fmla="*/ 0 w 3454400"/>
              <a:gd name="connsiteY0" fmla="*/ 203200 h 3759200"/>
              <a:gd name="connisteX1" fmla="*/ 203200 w 3454400"/>
              <a:gd name="connsiteY1" fmla="*/ 0 h 3759200"/>
              <a:gd name="connisteX2" fmla="*/ 3251200 w 3454400"/>
              <a:gd name="connsiteY2" fmla="*/ 0 h 3759200"/>
              <a:gd name="connisteX3" fmla="*/ 3454400 w 3454400"/>
              <a:gd name="connsiteY3" fmla="*/ 203200 h 3759200"/>
              <a:gd name="connisteX4" fmla="*/ 3454400 w 3454400"/>
              <a:gd name="connsiteY4" fmla="*/ 3556000 h 3759200"/>
              <a:gd name="connisteX5" fmla="*/ 3251200 w 3454400"/>
              <a:gd name="connsiteY5" fmla="*/ 3759200 h 3759200"/>
              <a:gd name="connisteX6" fmla="*/ 203200 w 3454400"/>
              <a:gd name="connsiteY6" fmla="*/ 3759200 h 3759200"/>
              <a:gd name="connisteX7" fmla="*/ 0 w 3454400"/>
              <a:gd name="connsiteY7" fmla="*/ 3556000 h 3759200"/>
              <a:gd name="connisteX8" fmla="*/ 0 w 34544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556000"/>
                </a:lnTo>
                <a:cubicBezTo>
                  <a:pt x="3454400" y="3668224"/>
                  <a:pt x="3363424" y="3759200"/>
                  <a:pt x="32512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3" name="文本占位符 32"/>
          <p:cNvSpPr>
            <a:spLocks noGrp="1"/>
          </p:cNvSpPr>
          <p:nvPr>
            <p:ph type="body" idx="16387" hasCustomPrompt="1"/>
            <p:custDataLst>
              <p:tags r:id="rId5"/>
            </p:custDataLst>
          </p:nvPr>
        </p:nvSpPr>
        <p:spPr>
          <a:xfrm>
            <a:off x="9144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4368800" y="1727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5" name="装饰  4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4368800" y="2286000"/>
            <a:ext cx="3454400" cy="3759200"/>
          </a:xfrm>
          <a:custGeom>
            <a:avLst/>
            <a:gdLst>
              <a:gd name="connisteX0" fmla="*/ 0 w 3454400"/>
              <a:gd name="connsiteY0" fmla="*/ 203200 h 3759200"/>
              <a:gd name="connisteX1" fmla="*/ 203200 w 3454400"/>
              <a:gd name="connsiteY1" fmla="*/ 0 h 3759200"/>
              <a:gd name="connisteX2" fmla="*/ 3251200 w 3454400"/>
              <a:gd name="connsiteY2" fmla="*/ 0 h 3759200"/>
              <a:gd name="connisteX3" fmla="*/ 3454400 w 3454400"/>
              <a:gd name="connsiteY3" fmla="*/ 203200 h 3759200"/>
              <a:gd name="connisteX4" fmla="*/ 3454400 w 3454400"/>
              <a:gd name="connsiteY4" fmla="*/ 3556000 h 3759200"/>
              <a:gd name="connisteX5" fmla="*/ 3251200 w 3454400"/>
              <a:gd name="connsiteY5" fmla="*/ 3759200 h 3759200"/>
              <a:gd name="connisteX6" fmla="*/ 203200 w 3454400"/>
              <a:gd name="connsiteY6" fmla="*/ 3759200 h 3759200"/>
              <a:gd name="connisteX7" fmla="*/ 0 w 3454400"/>
              <a:gd name="connsiteY7" fmla="*/ 3556000 h 3759200"/>
              <a:gd name="connisteX8" fmla="*/ 0 w 34544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556000"/>
                </a:lnTo>
                <a:cubicBezTo>
                  <a:pt x="3454400" y="3668224"/>
                  <a:pt x="3363424" y="3759200"/>
                  <a:pt x="32512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6" name="文本占位符 35"/>
          <p:cNvSpPr>
            <a:spLocks noGrp="1"/>
          </p:cNvSpPr>
          <p:nvPr>
            <p:ph type="body" idx="16389" hasCustomPrompt="1"/>
            <p:custDataLst>
              <p:tags r:id="rId8"/>
            </p:custDataLst>
          </p:nvPr>
        </p:nvSpPr>
        <p:spPr>
          <a:xfrm>
            <a:off x="46736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37" name="文本占位符 36"/>
          <p:cNvSpPr>
            <a:spLocks noGrp="1"/>
          </p:cNvSpPr>
          <p:nvPr>
            <p:ph type="body" idx="16390" hasCustomPrompt="1"/>
            <p:custDataLst>
              <p:tags r:id="rId9"/>
            </p:custDataLst>
          </p:nvPr>
        </p:nvSpPr>
        <p:spPr>
          <a:xfrm>
            <a:off x="8128000" y="1727200"/>
            <a:ext cx="345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8" name="装饰  7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8128000" y="2286000"/>
            <a:ext cx="3454400" cy="3759200"/>
          </a:xfrm>
          <a:custGeom>
            <a:avLst/>
            <a:gdLst>
              <a:gd name="connisteX0" fmla="*/ 0 w 3454400"/>
              <a:gd name="connsiteY0" fmla="*/ 203200 h 3759200"/>
              <a:gd name="connisteX1" fmla="*/ 203200 w 3454400"/>
              <a:gd name="connsiteY1" fmla="*/ 0 h 3759200"/>
              <a:gd name="connisteX2" fmla="*/ 3251200 w 3454400"/>
              <a:gd name="connsiteY2" fmla="*/ 0 h 3759200"/>
              <a:gd name="connisteX3" fmla="*/ 3454400 w 3454400"/>
              <a:gd name="connsiteY3" fmla="*/ 203200 h 3759200"/>
              <a:gd name="connisteX4" fmla="*/ 3454400 w 3454400"/>
              <a:gd name="connsiteY4" fmla="*/ 3556000 h 3759200"/>
              <a:gd name="connisteX5" fmla="*/ 3251200 w 3454400"/>
              <a:gd name="connsiteY5" fmla="*/ 3759200 h 3759200"/>
              <a:gd name="connisteX6" fmla="*/ 203200 w 3454400"/>
              <a:gd name="connsiteY6" fmla="*/ 3759200 h 3759200"/>
              <a:gd name="connisteX7" fmla="*/ 0 w 3454400"/>
              <a:gd name="connsiteY7" fmla="*/ 3556000 h 3759200"/>
              <a:gd name="connisteX8" fmla="*/ 0 w 3454400"/>
              <a:gd name="connsiteY8" fmla="*/ 203200 h 375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3759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3556000"/>
                </a:lnTo>
                <a:cubicBezTo>
                  <a:pt x="3454400" y="3668224"/>
                  <a:pt x="3363424" y="3759200"/>
                  <a:pt x="3251200" y="3759200"/>
                </a:cubicBezTo>
                <a:lnTo>
                  <a:pt x="203200" y="3759200"/>
                </a:lnTo>
                <a:cubicBezTo>
                  <a:pt x="90976" y="3759200"/>
                  <a:pt x="0" y="3668224"/>
                  <a:pt x="0" y="3556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9" name="文本占位符 38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432800" y="2946400"/>
            <a:ext cx="2844800" cy="2438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0" name="副标题 29"/>
          <p:cNvSpPr>
            <a:spLocks noGrp="1"/>
          </p:cNvSpPr>
          <p:nvPr>
            <p:ph type="subTitle" idx="16386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1" name="标题 30"/>
          <p:cNvSpPr>
            <a:spLocks noGrp="1"/>
          </p:cNvSpPr>
          <p:nvPr>
            <p:ph type="ctrTitle" idx="16385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32" name="文本占位符 31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33" name="装饰  2"/>
          <p:cNvSpPr>
            <a:spLocks noGrp="1"/>
          </p:cNvSpPr>
          <p:nvPr>
            <p:ph type="body" idx="16399" hasCustomPrompt="1"/>
            <p:custDataLst>
              <p:tags r:id="rId5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4" name="文本占位符 33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5" name="文本占位符 34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36" name="装饰  5"/>
          <p:cNvSpPr>
            <a:spLocks noGrp="1"/>
          </p:cNvSpPr>
          <p:nvPr>
            <p:ph type="body" idx="16400" hasCustomPrompt="1"/>
            <p:custDataLst>
              <p:tags r:id="rId8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37" name="文本占位符 36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38" name="文本占位符 37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39" name="装饰  8"/>
          <p:cNvSpPr>
            <a:spLocks noGrp="1"/>
          </p:cNvSpPr>
          <p:nvPr>
            <p:ph type="body" idx="16401" hasCustomPrompt="1"/>
            <p:custDataLst>
              <p:tags r:id="rId11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0" name="文本占位符 39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1" name="文本占位符 40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42" name="装饰  1"/>
          <p:cNvSpPr>
            <a:spLocks noGrp="1"/>
          </p:cNvSpPr>
          <p:nvPr>
            <p:ph type="body" idx="16402" hasCustomPrompt="1"/>
            <p:custDataLst>
              <p:tags r:id="rId14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3" name="文本占位符 42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4" name="文本占位符 43"/>
          <p:cNvSpPr>
            <a:spLocks noGrp="1"/>
          </p:cNvSpPr>
          <p:nvPr>
            <p:ph type="body" idx="16396" hasCustomPrompt="1"/>
            <p:custDataLst>
              <p:tags r:id="rId16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45" name="装饰  4"/>
          <p:cNvSpPr>
            <a:spLocks noGrp="1"/>
          </p:cNvSpPr>
          <p:nvPr>
            <p:ph type="body" idx="16403" hasCustomPrompt="1"/>
            <p:custDataLst>
              <p:tags r:id="rId17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6" name="文本占位符 45"/>
          <p:cNvSpPr>
            <a:spLocks noGrp="1"/>
          </p:cNvSpPr>
          <p:nvPr>
            <p:ph type="body" idx="16395" hasCustomPrompt="1"/>
            <p:custDataLst>
              <p:tags r:id="rId18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47" name="文本占位符 46"/>
          <p:cNvSpPr>
            <a:spLocks noGrp="1"/>
          </p:cNvSpPr>
          <p:nvPr>
            <p:ph type="body" idx="16398" hasCustomPrompt="1"/>
            <p:custDataLst>
              <p:tags r:id="rId19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48" name="装饰  7"/>
          <p:cNvSpPr>
            <a:spLocks noGrp="1"/>
          </p:cNvSpPr>
          <p:nvPr>
            <p:ph type="body" idx="16404" hasCustomPrompt="1"/>
            <p:custDataLst>
              <p:tags r:id="rId20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49" name="文本占位符 48"/>
          <p:cNvSpPr>
            <a:spLocks noGrp="1"/>
          </p:cNvSpPr>
          <p:nvPr>
            <p:ph type="body" idx="16397" hasCustomPrompt="1"/>
            <p:custDataLst>
              <p:tags r:id="rId21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9a2a7cc-dda1-11f0-ab41-e6ea631978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idx="10" hasCustomPrompt="1"/>
            <p:custDataLst>
              <p:tags r:id="rId3"/>
            </p:custDataLst>
          </p:nvPr>
        </p:nvSpPr>
        <p:spPr>
          <a:xfrm>
            <a:off x="1181100" y="4068128"/>
            <a:ext cx="2174240" cy="499745"/>
          </a:xfrm>
        </p:spPr>
        <p:txBody>
          <a:bodyPr wrap="none" anchor="ctr" anchorCtr="0">
            <a:spAutoFit/>
          </a:bodyPr>
          <a:lstStyle>
            <a:lvl1pPr algn="l">
              <a:buNone/>
              <a:defRPr sz="2950" b="1">
                <a:solidFill>
                  <a:srgbClr val="F3F9F9"/>
                </a:solidFill>
                <a:ea typeface="逐浪新宋 中等" panose="03000509000000000000" charset="-122"/>
              </a:defRPr>
            </a:lvl1pPr>
          </a:lstStyle>
          <a:p>
            <a:pPr lvl="0"/>
            <a:r>
              <a:rPr lang="zh-CN" altLang="en-US" smtClean="0"/>
              <a:t>汇报人：姓名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1" hasCustomPrompt="1"/>
            <p:custDataLst>
              <p:tags r:id="rId4"/>
            </p:custDataLst>
          </p:nvPr>
        </p:nvSpPr>
        <p:spPr>
          <a:xfrm>
            <a:off x="1193800" y="4945380"/>
            <a:ext cx="2202180" cy="402590"/>
          </a:xfrm>
        </p:spPr>
        <p:txBody>
          <a:bodyPr wrap="none" anchor="ctr" anchorCtr="0">
            <a:spAutoFit/>
          </a:bodyPr>
          <a:lstStyle>
            <a:lvl1pPr algn="l">
              <a:buNone/>
              <a:defRPr sz="2250" b="1">
                <a:solidFill>
                  <a:srgbClr val="F4FCFD"/>
                </a:solidFill>
                <a:ea typeface="逐浪新宋 中等" panose="03000509000000000000" charset="-122"/>
              </a:defRPr>
            </a:lvl1pPr>
          </a:lstStyle>
          <a:p>
            <a:pPr lvl="0"/>
            <a:r>
              <a:rPr lang="zh-CN" altLang="en-US" smtClean="0"/>
              <a:t>2025年12月20日</a:t>
            </a:r>
            <a:endParaRPr lang="zh-CN" altLang="en-US" smtClean="0"/>
          </a:p>
        </p:txBody>
      </p:sp>
      <p:sp>
        <p:nvSpPr>
          <p:cNvPr id="10" name="标题 9"/>
          <p:cNvSpPr>
            <a:spLocks noGrp="1"/>
          </p:cNvSpPr>
          <p:nvPr>
            <p:ph type="title" idx="12" hasCustomPrompt="1"/>
            <p:custDataLst>
              <p:tags r:id="rId5"/>
            </p:custDataLst>
          </p:nvPr>
        </p:nvSpPr>
        <p:spPr>
          <a:xfrm>
            <a:off x="1174750" y="1656080"/>
            <a:ext cx="4648200" cy="1710690"/>
          </a:xfrm>
        </p:spPr>
        <p:txBody>
          <a:bodyPr wrap="none" anchor="ctr" anchorCtr="0">
            <a:spAutoFit/>
          </a:bodyPr>
          <a:lstStyle>
            <a:lvl1pPr algn="l">
              <a:buNone/>
              <a:defRPr sz="5850" b="1">
                <a:solidFill>
                  <a:srgbClr val="F8FBFB"/>
                </a:solidFill>
                <a:ea typeface="锐字工房云字库大黑GBK" panose="02010604000000000000" charset="-122"/>
              </a:defRPr>
            </a:lvl1pPr>
          </a:lstStyle>
          <a:p>
            <a:r>
              <a:rPr lang="zh-CN" altLang="en-US" smtClean="0"/>
              <a:t>校园净水机
尾水回收系统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9a2a869-dda1-11f0-ab41-e6ea631978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标题 6"/>
          <p:cNvSpPr>
            <a:spLocks noGrp="1"/>
          </p:cNvSpPr>
          <p:nvPr>
            <p:ph type="title" idx="10" hasCustomPrompt="1"/>
            <p:custDataLst>
              <p:tags r:id="rId3"/>
            </p:custDataLst>
          </p:nvPr>
        </p:nvSpPr>
        <p:spPr>
          <a:xfrm>
            <a:off x="1391285" y="2708275"/>
            <a:ext cx="5161280" cy="1447800"/>
          </a:xfrm>
        </p:spPr>
        <p:txBody>
          <a:bodyPr wrap="none" anchor="ctr" anchorCtr="0">
            <a:spAutoFit/>
          </a:bodyPr>
          <a:lstStyle>
            <a:lvl1pPr algn="ctr">
              <a:buNone/>
              <a:defRPr sz="9800">
                <a:solidFill>
                  <a:srgbClr val="F7FAFB"/>
                </a:solidFill>
                <a:ea typeface="锐字工房云字库大黑GBK" panose="02010604000000000000" charset="-122"/>
              </a:defRPr>
            </a:lvl1pPr>
          </a:lstStyle>
          <a:p>
            <a:r>
              <a:rPr lang="zh-CN" altLang="en-US" smtClean="0"/>
              <a:t>谢谢观看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副标题 5"/>
          <p:cNvSpPr>
            <a:spLocks noGrp="1"/>
          </p:cNvSpPr>
          <p:nvPr>
            <p:ph type="subTitle" idx="16386" hasCustomPrompt="1"/>
            <p:custDataLst>
              <p:tags r:id="rId2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ctrTitle" idx="16385" hasCustomPrompt="1"/>
            <p:custDataLst>
              <p:tags r:id="rId3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9" name="装饰  8"/>
          <p:cNvSpPr>
            <a:spLocks noGrp="1"/>
          </p:cNvSpPr>
          <p:nvPr>
            <p:ph type="body" idx="16399" hasCustomPrompt="1"/>
            <p:custDataLst>
              <p:tags r:id="rId5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此处添加项标题内容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2" name="装饰  1"/>
          <p:cNvSpPr>
            <a:spLocks noGrp="1"/>
          </p:cNvSpPr>
          <p:nvPr>
            <p:ph type="body" idx="16400" hasCustomPrompt="1"/>
            <p:custDataLst>
              <p:tags r:id="rId8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此处添加项标题内容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401" hasCustomPrompt="1"/>
            <p:custDataLst>
              <p:tags r:id="rId11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1" hasCustomPrompt="1"/>
            <p:custDataLst>
              <p:tags r:id="rId12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此处添加项标题内容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4" hasCustomPrompt="1"/>
            <p:custDataLst>
              <p:tags r:id="rId13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402" hasCustomPrompt="1"/>
            <p:custDataLst>
              <p:tags r:id="rId14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3" hasCustomPrompt="1"/>
            <p:custDataLst>
              <p:tags r:id="rId15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此处添加项标题内容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6" hasCustomPrompt="1"/>
            <p:custDataLst>
              <p:tags r:id="rId16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1" name="装饰  0"/>
          <p:cNvSpPr>
            <a:spLocks noGrp="1"/>
          </p:cNvSpPr>
          <p:nvPr>
            <p:ph type="body" idx="16403" hasCustomPrompt="1"/>
            <p:custDataLst>
              <p:tags r:id="rId17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5" hasCustomPrompt="1"/>
            <p:custDataLst>
              <p:tags r:id="rId18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此处添加项标题内容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8" hasCustomPrompt="1"/>
            <p:custDataLst>
              <p:tags r:id="rId19"/>
            </p:custDataLst>
          </p:nvPr>
        </p:nvSpPr>
        <p:spPr>
          <a:xfrm>
            <a:off x="79946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4" name="装饰  3"/>
          <p:cNvSpPr>
            <a:spLocks noGrp="1"/>
          </p:cNvSpPr>
          <p:nvPr>
            <p:ph type="body" idx="16404" hasCustomPrompt="1"/>
            <p:custDataLst>
              <p:tags r:id="rId20"/>
            </p:custDataLst>
          </p:nvPr>
        </p:nvSpPr>
        <p:spPr>
          <a:xfrm>
            <a:off x="87757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7" hasCustomPrompt="1"/>
            <p:custDataLst>
              <p:tags r:id="rId21"/>
            </p:custDataLst>
          </p:nvPr>
        </p:nvSpPr>
        <p:spPr>
          <a:xfrm>
            <a:off x="90043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此处添加项标题内容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此处添加页面标题内容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5" hasCustomPrompt="1"/>
            <p:custDataLst>
              <p:tags r:id="rId3"/>
            </p:custDataLst>
          </p:nvPr>
        </p:nvSpPr>
        <p:spPr>
          <a:xfrm>
            <a:off x="6096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装饰  7"/>
          <p:cNvSpPr>
            <a:spLocks noGrp="1"/>
          </p:cNvSpPr>
          <p:nvPr>
            <p:ph type="body" idx="16396" hasCustomPrompt="1"/>
            <p:custDataLst>
              <p:tags r:id="rId4"/>
            </p:custDataLst>
          </p:nvPr>
        </p:nvSpPr>
        <p:spPr>
          <a:xfrm>
            <a:off x="12573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图片占位符 8"/>
          <p:cNvSpPr>
            <a:spLocks noGrp="1"/>
          </p:cNvSpPr>
          <p:nvPr>
            <p:ph type="pic" idx="16394" hasCustomPrompt="1"/>
            <p:custDataLst>
              <p:tags r:id="rId5"/>
            </p:custDataLst>
          </p:nvPr>
        </p:nvSpPr>
        <p:spPr>
          <a:xfrm>
            <a:off x="15417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1016000" y="3606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1016000" y="41656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2" name="装饰  1"/>
          <p:cNvSpPr>
            <a:spLocks noGrp="1"/>
          </p:cNvSpPr>
          <p:nvPr>
            <p:ph type="body" idx="16398" hasCustomPrompt="1"/>
            <p:custDataLst>
              <p:tags r:id="rId8"/>
            </p:custDataLst>
          </p:nvPr>
        </p:nvSpPr>
        <p:spPr>
          <a:xfrm>
            <a:off x="34290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9" hasCustomPrompt="1"/>
            <p:custDataLst>
              <p:tags r:id="rId9"/>
            </p:custDataLst>
          </p:nvPr>
        </p:nvSpPr>
        <p:spPr>
          <a:xfrm>
            <a:off x="40767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7" hasCustomPrompt="1"/>
            <p:custDataLst>
              <p:tags r:id="rId10"/>
            </p:custDataLst>
          </p:nvPr>
        </p:nvSpPr>
        <p:spPr>
          <a:xfrm>
            <a:off x="43611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3835400" y="3606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3835400" y="41656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401" hasCustomPrompt="1"/>
            <p:custDataLst>
              <p:tags r:id="rId13"/>
            </p:custDataLst>
          </p:nvPr>
        </p:nvSpPr>
        <p:spPr>
          <a:xfrm>
            <a:off x="62484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402" hasCustomPrompt="1"/>
            <p:custDataLst>
              <p:tags r:id="rId14"/>
            </p:custDataLst>
          </p:nvPr>
        </p:nvSpPr>
        <p:spPr>
          <a:xfrm>
            <a:off x="68961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400" hasCustomPrompt="1"/>
            <p:custDataLst>
              <p:tags r:id="rId15"/>
            </p:custDataLst>
          </p:nvPr>
        </p:nvSpPr>
        <p:spPr>
          <a:xfrm>
            <a:off x="71805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6"/>
            </p:custDataLst>
          </p:nvPr>
        </p:nvSpPr>
        <p:spPr>
          <a:xfrm>
            <a:off x="6654800" y="3606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7"/>
            </p:custDataLst>
          </p:nvPr>
        </p:nvSpPr>
        <p:spPr>
          <a:xfrm>
            <a:off x="6654800" y="41656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404" hasCustomPrompt="1"/>
            <p:custDataLst>
              <p:tags r:id="rId18"/>
            </p:custDataLst>
          </p:nvPr>
        </p:nvSpPr>
        <p:spPr>
          <a:xfrm>
            <a:off x="9067800" y="1524000"/>
            <a:ext cx="2514600" cy="4724400"/>
          </a:xfrm>
          <a:custGeom>
            <a:avLst/>
            <a:gdLst>
              <a:gd name="connisteX0" fmla="*/ 0 w 2514600"/>
              <a:gd name="connsiteY0" fmla="*/ 203200 h 4724400"/>
              <a:gd name="connisteX1" fmla="*/ 203200 w 2514600"/>
              <a:gd name="connsiteY1" fmla="*/ 0 h 4724400"/>
              <a:gd name="connisteX2" fmla="*/ 2311400 w 2514600"/>
              <a:gd name="connsiteY2" fmla="*/ 0 h 4724400"/>
              <a:gd name="connisteX3" fmla="*/ 2514600 w 2514600"/>
              <a:gd name="connsiteY3" fmla="*/ 203200 h 4724400"/>
              <a:gd name="connisteX4" fmla="*/ 2514600 w 2514600"/>
              <a:gd name="connsiteY4" fmla="*/ 4521200 h 4724400"/>
              <a:gd name="connisteX5" fmla="*/ 2311400 w 2514600"/>
              <a:gd name="connsiteY5" fmla="*/ 4724400 h 4724400"/>
              <a:gd name="connisteX6" fmla="*/ 203200 w 2514600"/>
              <a:gd name="connsiteY6" fmla="*/ 4724400 h 4724400"/>
              <a:gd name="connisteX7" fmla="*/ 0 w 2514600"/>
              <a:gd name="connsiteY7" fmla="*/ 4521200 h 4724400"/>
              <a:gd name="connisteX8" fmla="*/ 0 w 25146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146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311400" y="0"/>
                </a:lnTo>
                <a:cubicBezTo>
                  <a:pt x="2423624" y="0"/>
                  <a:pt x="2514600" y="90976"/>
                  <a:pt x="2514600" y="203200"/>
                </a:cubicBezTo>
                <a:lnTo>
                  <a:pt x="2514600" y="4521200"/>
                </a:lnTo>
                <a:cubicBezTo>
                  <a:pt x="2514600" y="4633424"/>
                  <a:pt x="2423624" y="4724400"/>
                  <a:pt x="23114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5" hasCustomPrompt="1"/>
            <p:custDataLst>
              <p:tags r:id="rId19"/>
            </p:custDataLst>
          </p:nvPr>
        </p:nvSpPr>
        <p:spPr>
          <a:xfrm>
            <a:off x="9715500" y="2082800"/>
            <a:ext cx="1219200" cy="1219200"/>
          </a:xfrm>
          <a:custGeom>
            <a:avLst/>
            <a:gdLst>
              <a:gd name="connisteX0" fmla="*/ 0 w 1219200"/>
              <a:gd name="connsiteY0" fmla="*/ 609600 h 1219200"/>
              <a:gd name="connisteX1" fmla="*/ 609600 w 1219200"/>
              <a:gd name="connsiteY1" fmla="*/ 0 h 1219200"/>
              <a:gd name="connisteX2" fmla="*/ 609600 w 1219200"/>
              <a:gd name="connsiteY2" fmla="*/ 0 h 1219200"/>
              <a:gd name="connisteX3" fmla="*/ 1219200 w 1219200"/>
              <a:gd name="connsiteY3" fmla="*/ 609600 h 1219200"/>
              <a:gd name="connisteX4" fmla="*/ 1219200 w 1219200"/>
              <a:gd name="connsiteY4" fmla="*/ 609600 h 1219200"/>
              <a:gd name="connisteX5" fmla="*/ 609600 w 1219200"/>
              <a:gd name="connsiteY5" fmla="*/ 1219200 h 1219200"/>
              <a:gd name="connisteX6" fmla="*/ 609600 w 1219200"/>
              <a:gd name="connsiteY6" fmla="*/ 1219200 h 1219200"/>
              <a:gd name="connisteX7" fmla="*/ 0 w 1219200"/>
              <a:gd name="connsiteY7" fmla="*/ 609600 h 1219200"/>
              <a:gd name="connisteX8" fmla="*/ 0 w 1219200"/>
              <a:gd name="connsiteY8" fmla="*/ 609600 h 1219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219200" h="1219200">
                <a:moveTo>
                  <a:pt x="0" y="609600"/>
                </a:moveTo>
                <a:cubicBezTo>
                  <a:pt x="0" y="272927"/>
                  <a:pt x="272927" y="0"/>
                  <a:pt x="609600" y="0"/>
                </a:cubicBezTo>
                <a:lnTo>
                  <a:pt x="609600" y="0"/>
                </a:lnTo>
                <a:cubicBezTo>
                  <a:pt x="946273" y="0"/>
                  <a:pt x="1219200" y="272927"/>
                  <a:pt x="1219200" y="609600"/>
                </a:cubicBezTo>
                <a:lnTo>
                  <a:pt x="1219200" y="609600"/>
                </a:lnTo>
                <a:cubicBezTo>
                  <a:pt x="1219200" y="946273"/>
                  <a:pt x="946273" y="1219200"/>
                  <a:pt x="609600" y="1219200"/>
                </a:cubicBezTo>
                <a:lnTo>
                  <a:pt x="609600" y="1219200"/>
                </a:lnTo>
                <a:cubicBezTo>
                  <a:pt x="272927" y="1219200"/>
                  <a:pt x="0" y="946273"/>
                  <a:pt x="0" y="609600"/>
                </a:cubicBez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图片占位符 23"/>
          <p:cNvSpPr>
            <a:spLocks noGrp="1"/>
          </p:cNvSpPr>
          <p:nvPr>
            <p:ph type="pic" idx="16403" hasCustomPrompt="1"/>
            <p:custDataLst>
              <p:tags r:id="rId20"/>
            </p:custDataLst>
          </p:nvPr>
        </p:nvSpPr>
        <p:spPr>
          <a:xfrm>
            <a:off x="9999980" y="2367280"/>
            <a:ext cx="650240" cy="65024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2" hasCustomPrompt="1"/>
            <p:custDataLst>
              <p:tags r:id="rId21"/>
            </p:custDataLst>
          </p:nvPr>
        </p:nvSpPr>
        <p:spPr>
          <a:xfrm>
            <a:off x="9474200" y="3606800"/>
            <a:ext cx="1701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3" hasCustomPrompt="1"/>
            <p:custDataLst>
              <p:tags r:id="rId22"/>
            </p:custDataLst>
          </p:nvPr>
        </p:nvSpPr>
        <p:spPr>
          <a:xfrm>
            <a:off x="9474200" y="4165600"/>
            <a:ext cx="17018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23622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此处添加页面标题内容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609600" y="2667000"/>
            <a:ext cx="2362200" cy="3048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8" name="装饰  7"/>
          <p:cNvSpPr>
            <a:spLocks noGrp="1"/>
          </p:cNvSpPr>
          <p:nvPr>
            <p:ph type="body" idx="16399" hasCustomPrompt="1"/>
            <p:custDataLst>
              <p:tags r:id="rId4"/>
            </p:custDataLst>
          </p:nvPr>
        </p:nvSpPr>
        <p:spPr>
          <a:xfrm>
            <a:off x="3581400" y="609600"/>
            <a:ext cx="3924300" cy="2743200"/>
          </a:xfrm>
          <a:custGeom>
            <a:avLst/>
            <a:gdLst>
              <a:gd name="connisteX0" fmla="*/ 0 w 3924300"/>
              <a:gd name="connsiteY0" fmla="*/ 203200 h 2743200"/>
              <a:gd name="connisteX1" fmla="*/ 203200 w 3924300"/>
              <a:gd name="connsiteY1" fmla="*/ 0 h 2743200"/>
              <a:gd name="connisteX2" fmla="*/ 3721100 w 3924300"/>
              <a:gd name="connsiteY2" fmla="*/ 0 h 2743200"/>
              <a:gd name="connisteX3" fmla="*/ 3924300 w 3924300"/>
              <a:gd name="connsiteY3" fmla="*/ 203200 h 2743200"/>
              <a:gd name="connisteX4" fmla="*/ 3924300 w 3924300"/>
              <a:gd name="connsiteY4" fmla="*/ 2540000 h 2743200"/>
              <a:gd name="connisteX5" fmla="*/ 3721100 w 3924300"/>
              <a:gd name="connsiteY5" fmla="*/ 2743200 h 2743200"/>
              <a:gd name="connisteX6" fmla="*/ 203200 w 3924300"/>
              <a:gd name="connsiteY6" fmla="*/ 2743200 h 2743200"/>
              <a:gd name="connisteX7" fmla="*/ 0 w 3924300"/>
              <a:gd name="connsiteY7" fmla="*/ 2540000 h 2743200"/>
              <a:gd name="connisteX8" fmla="*/ 0 w 3924300"/>
              <a:gd name="connsiteY8" fmla="*/ 203200 h 274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924300" h="274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721100" y="0"/>
                </a:lnTo>
                <a:cubicBezTo>
                  <a:pt x="3833324" y="0"/>
                  <a:pt x="3924300" y="90976"/>
                  <a:pt x="3924300" y="203200"/>
                </a:cubicBezTo>
                <a:lnTo>
                  <a:pt x="3924300" y="2540000"/>
                </a:lnTo>
                <a:cubicBezTo>
                  <a:pt x="3924300" y="2652224"/>
                  <a:pt x="3833324" y="2743200"/>
                  <a:pt x="3721100" y="2743200"/>
                </a:cubicBezTo>
                <a:lnTo>
                  <a:pt x="203200" y="2743200"/>
                </a:lnTo>
                <a:cubicBezTo>
                  <a:pt x="90976" y="2743200"/>
                  <a:pt x="0" y="2652224"/>
                  <a:pt x="0" y="254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 hasCustomPrompt="1"/>
            <p:custDataLst>
              <p:tags r:id="rId5"/>
            </p:custDataLst>
          </p:nvPr>
        </p:nvSpPr>
        <p:spPr>
          <a:xfrm>
            <a:off x="3898900" y="10668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5410200" y="965200"/>
            <a:ext cx="1790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5410200" y="1473200"/>
            <a:ext cx="17907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2" name="装饰  1"/>
          <p:cNvSpPr>
            <a:spLocks noGrp="1"/>
          </p:cNvSpPr>
          <p:nvPr>
            <p:ph type="body" idx="16400" hasCustomPrompt="1"/>
            <p:custDataLst>
              <p:tags r:id="rId8"/>
            </p:custDataLst>
          </p:nvPr>
        </p:nvSpPr>
        <p:spPr>
          <a:xfrm>
            <a:off x="7658100" y="609600"/>
            <a:ext cx="3924300" cy="2743200"/>
          </a:xfrm>
          <a:custGeom>
            <a:avLst/>
            <a:gdLst>
              <a:gd name="connisteX0" fmla="*/ 0 w 3924300"/>
              <a:gd name="connsiteY0" fmla="*/ 203200 h 2743200"/>
              <a:gd name="connisteX1" fmla="*/ 203200 w 3924300"/>
              <a:gd name="connsiteY1" fmla="*/ 0 h 2743200"/>
              <a:gd name="connisteX2" fmla="*/ 3721100 w 3924300"/>
              <a:gd name="connsiteY2" fmla="*/ 0 h 2743200"/>
              <a:gd name="connisteX3" fmla="*/ 3924300 w 3924300"/>
              <a:gd name="connsiteY3" fmla="*/ 203200 h 2743200"/>
              <a:gd name="connisteX4" fmla="*/ 3924300 w 3924300"/>
              <a:gd name="connsiteY4" fmla="*/ 2540000 h 2743200"/>
              <a:gd name="connisteX5" fmla="*/ 3721100 w 3924300"/>
              <a:gd name="connsiteY5" fmla="*/ 2743200 h 2743200"/>
              <a:gd name="connisteX6" fmla="*/ 203200 w 3924300"/>
              <a:gd name="connsiteY6" fmla="*/ 2743200 h 2743200"/>
              <a:gd name="connisteX7" fmla="*/ 0 w 3924300"/>
              <a:gd name="connsiteY7" fmla="*/ 2540000 h 2743200"/>
              <a:gd name="connisteX8" fmla="*/ 0 w 3924300"/>
              <a:gd name="connsiteY8" fmla="*/ 203200 h 274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924300" h="274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721100" y="0"/>
                </a:lnTo>
                <a:cubicBezTo>
                  <a:pt x="3833324" y="0"/>
                  <a:pt x="3924300" y="90976"/>
                  <a:pt x="3924300" y="203200"/>
                </a:cubicBezTo>
                <a:lnTo>
                  <a:pt x="3924300" y="2540000"/>
                </a:lnTo>
                <a:cubicBezTo>
                  <a:pt x="3924300" y="2652224"/>
                  <a:pt x="3833324" y="2743200"/>
                  <a:pt x="3721100" y="2743200"/>
                </a:cubicBezTo>
                <a:lnTo>
                  <a:pt x="203200" y="2743200"/>
                </a:lnTo>
                <a:cubicBezTo>
                  <a:pt x="90976" y="2743200"/>
                  <a:pt x="0" y="2652224"/>
                  <a:pt x="0" y="254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2" hasCustomPrompt="1"/>
            <p:custDataLst>
              <p:tags r:id="rId9"/>
            </p:custDataLst>
          </p:nvPr>
        </p:nvSpPr>
        <p:spPr>
          <a:xfrm>
            <a:off x="7975600" y="10668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9486900" y="965200"/>
            <a:ext cx="1790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9486900" y="1473200"/>
            <a:ext cx="17907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401" hasCustomPrompt="1"/>
            <p:custDataLst>
              <p:tags r:id="rId12"/>
            </p:custDataLst>
          </p:nvPr>
        </p:nvSpPr>
        <p:spPr>
          <a:xfrm>
            <a:off x="3581400" y="3505200"/>
            <a:ext cx="3924300" cy="2743200"/>
          </a:xfrm>
          <a:custGeom>
            <a:avLst/>
            <a:gdLst>
              <a:gd name="connisteX0" fmla="*/ 0 w 3924300"/>
              <a:gd name="connsiteY0" fmla="*/ 203200 h 2743200"/>
              <a:gd name="connisteX1" fmla="*/ 203200 w 3924300"/>
              <a:gd name="connsiteY1" fmla="*/ 0 h 2743200"/>
              <a:gd name="connisteX2" fmla="*/ 3721100 w 3924300"/>
              <a:gd name="connsiteY2" fmla="*/ 0 h 2743200"/>
              <a:gd name="connisteX3" fmla="*/ 3924300 w 3924300"/>
              <a:gd name="connsiteY3" fmla="*/ 203200 h 2743200"/>
              <a:gd name="connisteX4" fmla="*/ 3924300 w 3924300"/>
              <a:gd name="connsiteY4" fmla="*/ 2540000 h 2743200"/>
              <a:gd name="connisteX5" fmla="*/ 3721100 w 3924300"/>
              <a:gd name="connsiteY5" fmla="*/ 2743200 h 2743200"/>
              <a:gd name="connisteX6" fmla="*/ 203200 w 3924300"/>
              <a:gd name="connsiteY6" fmla="*/ 2743200 h 2743200"/>
              <a:gd name="connisteX7" fmla="*/ 0 w 3924300"/>
              <a:gd name="connsiteY7" fmla="*/ 2540000 h 2743200"/>
              <a:gd name="connisteX8" fmla="*/ 0 w 3924300"/>
              <a:gd name="connsiteY8" fmla="*/ 203200 h 274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924300" h="274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721100" y="0"/>
                </a:lnTo>
                <a:cubicBezTo>
                  <a:pt x="3833324" y="0"/>
                  <a:pt x="3924300" y="90976"/>
                  <a:pt x="3924300" y="203200"/>
                </a:cubicBezTo>
                <a:lnTo>
                  <a:pt x="3924300" y="2540000"/>
                </a:lnTo>
                <a:cubicBezTo>
                  <a:pt x="3924300" y="2652224"/>
                  <a:pt x="3833324" y="2743200"/>
                  <a:pt x="3721100" y="2743200"/>
                </a:cubicBezTo>
                <a:lnTo>
                  <a:pt x="203200" y="2743200"/>
                </a:lnTo>
                <a:cubicBezTo>
                  <a:pt x="90976" y="2743200"/>
                  <a:pt x="0" y="2652224"/>
                  <a:pt x="0" y="254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3898900" y="39624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5410200" y="3860800"/>
            <a:ext cx="1790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4" hasCustomPrompt="1"/>
            <p:custDataLst>
              <p:tags r:id="rId15"/>
            </p:custDataLst>
          </p:nvPr>
        </p:nvSpPr>
        <p:spPr>
          <a:xfrm>
            <a:off x="5410200" y="4368800"/>
            <a:ext cx="17907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402" hasCustomPrompt="1"/>
            <p:custDataLst>
              <p:tags r:id="rId16"/>
            </p:custDataLst>
          </p:nvPr>
        </p:nvSpPr>
        <p:spPr>
          <a:xfrm>
            <a:off x="7658100" y="3505200"/>
            <a:ext cx="3924300" cy="2743200"/>
          </a:xfrm>
          <a:custGeom>
            <a:avLst/>
            <a:gdLst>
              <a:gd name="connisteX0" fmla="*/ 0 w 3924300"/>
              <a:gd name="connsiteY0" fmla="*/ 203200 h 2743200"/>
              <a:gd name="connisteX1" fmla="*/ 203200 w 3924300"/>
              <a:gd name="connsiteY1" fmla="*/ 0 h 2743200"/>
              <a:gd name="connisteX2" fmla="*/ 3721100 w 3924300"/>
              <a:gd name="connsiteY2" fmla="*/ 0 h 2743200"/>
              <a:gd name="connisteX3" fmla="*/ 3924300 w 3924300"/>
              <a:gd name="connsiteY3" fmla="*/ 203200 h 2743200"/>
              <a:gd name="connisteX4" fmla="*/ 3924300 w 3924300"/>
              <a:gd name="connsiteY4" fmla="*/ 2540000 h 2743200"/>
              <a:gd name="connisteX5" fmla="*/ 3721100 w 3924300"/>
              <a:gd name="connsiteY5" fmla="*/ 2743200 h 2743200"/>
              <a:gd name="connisteX6" fmla="*/ 203200 w 3924300"/>
              <a:gd name="connsiteY6" fmla="*/ 2743200 h 2743200"/>
              <a:gd name="connisteX7" fmla="*/ 0 w 3924300"/>
              <a:gd name="connsiteY7" fmla="*/ 2540000 h 2743200"/>
              <a:gd name="connisteX8" fmla="*/ 0 w 3924300"/>
              <a:gd name="connsiteY8" fmla="*/ 203200 h 2743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924300" h="2743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721100" y="0"/>
                </a:lnTo>
                <a:cubicBezTo>
                  <a:pt x="3833324" y="0"/>
                  <a:pt x="3924300" y="90976"/>
                  <a:pt x="3924300" y="203200"/>
                </a:cubicBezTo>
                <a:lnTo>
                  <a:pt x="3924300" y="2540000"/>
                </a:lnTo>
                <a:cubicBezTo>
                  <a:pt x="3924300" y="2652224"/>
                  <a:pt x="3833324" y="2743200"/>
                  <a:pt x="3721100" y="2743200"/>
                </a:cubicBezTo>
                <a:lnTo>
                  <a:pt x="203200" y="2743200"/>
                </a:lnTo>
                <a:cubicBezTo>
                  <a:pt x="90976" y="2743200"/>
                  <a:pt x="0" y="2652224"/>
                  <a:pt x="0" y="2540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7975600" y="39624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6" hasCustomPrompt="1"/>
            <p:custDataLst>
              <p:tags r:id="rId18"/>
            </p:custDataLst>
          </p:nvPr>
        </p:nvSpPr>
        <p:spPr>
          <a:xfrm>
            <a:off x="9486900" y="3860800"/>
            <a:ext cx="17907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7" hasCustomPrompt="1"/>
            <p:custDataLst>
              <p:tags r:id="rId19"/>
            </p:custDataLst>
          </p:nvPr>
        </p:nvSpPr>
        <p:spPr>
          <a:xfrm>
            <a:off x="9486900" y="4368800"/>
            <a:ext cx="17907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此处添加页面标题内容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404" hasCustomPrompt="1"/>
            <p:custDataLst>
              <p:tags r:id="rId3"/>
            </p:custDataLst>
          </p:nvPr>
        </p:nvSpPr>
        <p:spPr>
          <a:xfrm>
            <a:off x="609600" y="2057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 hasCustomPrompt="1"/>
            <p:custDataLst>
              <p:tags r:id="rId4"/>
            </p:custDataLst>
          </p:nvPr>
        </p:nvSpPr>
        <p:spPr>
          <a:xfrm>
            <a:off x="762000" y="2235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1422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1422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405" hasCustomPrompt="1"/>
            <p:custDataLst>
              <p:tags r:id="rId7"/>
            </p:custDataLst>
          </p:nvPr>
        </p:nvSpPr>
        <p:spPr>
          <a:xfrm>
            <a:off x="6324600" y="2057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6477000" y="2235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7137400" y="1828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137400" y="2286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406" hasCustomPrompt="1"/>
            <p:custDataLst>
              <p:tags r:id="rId11"/>
            </p:custDataLst>
          </p:nvPr>
        </p:nvSpPr>
        <p:spPr>
          <a:xfrm>
            <a:off x="609600" y="3581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4" hasCustomPrompt="1"/>
            <p:custDataLst>
              <p:tags r:id="rId12"/>
            </p:custDataLst>
          </p:nvPr>
        </p:nvSpPr>
        <p:spPr>
          <a:xfrm>
            <a:off x="762000" y="3759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1422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3" hasCustomPrompt="1"/>
            <p:custDataLst>
              <p:tags r:id="rId14"/>
            </p:custDataLst>
          </p:nvPr>
        </p:nvSpPr>
        <p:spPr>
          <a:xfrm>
            <a:off x="1422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407" hasCustomPrompt="1"/>
            <p:custDataLst>
              <p:tags r:id="rId15"/>
            </p:custDataLst>
          </p:nvPr>
        </p:nvSpPr>
        <p:spPr>
          <a:xfrm>
            <a:off x="6324600" y="3581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7" hasCustomPrompt="1"/>
            <p:custDataLst>
              <p:tags r:id="rId16"/>
            </p:custDataLst>
          </p:nvPr>
        </p:nvSpPr>
        <p:spPr>
          <a:xfrm>
            <a:off x="6477000" y="3759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5" hasCustomPrompt="1"/>
            <p:custDataLst>
              <p:tags r:id="rId17"/>
            </p:custDataLst>
          </p:nvPr>
        </p:nvSpPr>
        <p:spPr>
          <a:xfrm>
            <a:off x="7137400" y="3352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6" hasCustomPrompt="1"/>
            <p:custDataLst>
              <p:tags r:id="rId18"/>
            </p:custDataLst>
          </p:nvPr>
        </p:nvSpPr>
        <p:spPr>
          <a:xfrm>
            <a:off x="7137400" y="3810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8" hasCustomPrompt="1"/>
            <p:custDataLst>
              <p:tags r:id="rId19"/>
            </p:custDataLst>
          </p:nvPr>
        </p:nvSpPr>
        <p:spPr>
          <a:xfrm>
            <a:off x="609600" y="5105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400" hasCustomPrompt="1"/>
            <p:custDataLst>
              <p:tags r:id="rId20"/>
            </p:custDataLst>
          </p:nvPr>
        </p:nvSpPr>
        <p:spPr>
          <a:xfrm>
            <a:off x="762000" y="5283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8" hasCustomPrompt="1"/>
            <p:custDataLst>
              <p:tags r:id="rId21"/>
            </p:custDataLst>
          </p:nvPr>
        </p:nvSpPr>
        <p:spPr>
          <a:xfrm>
            <a:off x="1422400" y="4876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26" name="文本占位符 25"/>
          <p:cNvSpPr>
            <a:spLocks noGrp="1"/>
          </p:cNvSpPr>
          <p:nvPr>
            <p:ph type="body" idx="16399" hasCustomPrompt="1"/>
            <p:custDataLst>
              <p:tags r:id="rId22"/>
            </p:custDataLst>
          </p:nvPr>
        </p:nvSpPr>
        <p:spPr>
          <a:xfrm>
            <a:off x="1422400" y="5334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27" name="装饰  6"/>
          <p:cNvSpPr>
            <a:spLocks noGrp="1"/>
          </p:cNvSpPr>
          <p:nvPr>
            <p:ph type="body" idx="16409" hasCustomPrompt="1"/>
            <p:custDataLst>
              <p:tags r:id="rId23"/>
            </p:custDataLst>
          </p:nvPr>
        </p:nvSpPr>
        <p:spPr>
          <a:xfrm>
            <a:off x="6324600" y="5105400"/>
            <a:ext cx="609600" cy="609600"/>
          </a:xfrm>
          <a:custGeom>
            <a:avLst/>
            <a:gdLst>
              <a:gd name="connisteX0" fmla="*/ 0 w 609600"/>
              <a:gd name="connsiteY0" fmla="*/ 203200 h 609600"/>
              <a:gd name="connisteX1" fmla="*/ 203200 w 609600"/>
              <a:gd name="connsiteY1" fmla="*/ 0 h 609600"/>
              <a:gd name="connisteX2" fmla="*/ 406400 w 609600"/>
              <a:gd name="connsiteY2" fmla="*/ 0 h 609600"/>
              <a:gd name="connisteX3" fmla="*/ 609600 w 609600"/>
              <a:gd name="connsiteY3" fmla="*/ 203200 h 609600"/>
              <a:gd name="connisteX4" fmla="*/ 609600 w 609600"/>
              <a:gd name="connsiteY4" fmla="*/ 406400 h 609600"/>
              <a:gd name="connisteX5" fmla="*/ 406400 w 609600"/>
              <a:gd name="connsiteY5" fmla="*/ 609600 h 609600"/>
              <a:gd name="connisteX6" fmla="*/ 203200 w 609600"/>
              <a:gd name="connsiteY6" fmla="*/ 609600 h 609600"/>
              <a:gd name="connisteX7" fmla="*/ 0 w 609600"/>
              <a:gd name="connsiteY7" fmla="*/ 406400 h 609600"/>
              <a:gd name="connisteX8" fmla="*/ 0 w 609600"/>
              <a:gd name="connsiteY8" fmla="*/ 203200 h 60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09600" h="60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06400" y="0"/>
                </a:lnTo>
                <a:cubicBezTo>
                  <a:pt x="518624" y="0"/>
                  <a:pt x="609600" y="90976"/>
                  <a:pt x="609600" y="203200"/>
                </a:cubicBezTo>
                <a:lnTo>
                  <a:pt x="609600" y="406400"/>
                </a:lnTo>
                <a:cubicBezTo>
                  <a:pt x="609600" y="518624"/>
                  <a:pt x="518624" y="609600"/>
                  <a:pt x="406400" y="609600"/>
                </a:cubicBezTo>
                <a:lnTo>
                  <a:pt x="203200" y="609600"/>
                </a:lnTo>
                <a:cubicBezTo>
                  <a:pt x="90976" y="609600"/>
                  <a:pt x="0" y="518624"/>
                  <a:pt x="0" y="4064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8" name="文本占位符 27"/>
          <p:cNvSpPr>
            <a:spLocks noGrp="1"/>
          </p:cNvSpPr>
          <p:nvPr>
            <p:ph type="body" idx="16403" hasCustomPrompt="1"/>
            <p:custDataLst>
              <p:tags r:id="rId24"/>
            </p:custDataLst>
          </p:nvPr>
        </p:nvSpPr>
        <p:spPr>
          <a:xfrm>
            <a:off x="6477000" y="5283200"/>
            <a:ext cx="304800" cy="254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06</a:t>
            </a:r>
            <a:endParaRPr lang="zh-CN" altLang="en-US" smtClean="0"/>
          </a:p>
        </p:txBody>
      </p:sp>
      <p:sp>
        <p:nvSpPr>
          <p:cNvPr id="29" name="文本占位符 28"/>
          <p:cNvSpPr>
            <a:spLocks noGrp="1"/>
          </p:cNvSpPr>
          <p:nvPr>
            <p:ph type="body" idx="16401" hasCustomPrompt="1"/>
            <p:custDataLst>
              <p:tags r:id="rId25"/>
            </p:custDataLst>
          </p:nvPr>
        </p:nvSpPr>
        <p:spPr>
          <a:xfrm>
            <a:off x="7137400" y="4876800"/>
            <a:ext cx="4445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30" name="文本占位符 29"/>
          <p:cNvSpPr>
            <a:spLocks noGrp="1"/>
          </p:cNvSpPr>
          <p:nvPr>
            <p:ph type="body" idx="16402" hasCustomPrompt="1"/>
            <p:custDataLst>
              <p:tags r:id="rId26"/>
            </p:custDataLst>
          </p:nvPr>
        </p:nvSpPr>
        <p:spPr>
          <a:xfrm>
            <a:off x="7137400" y="5334000"/>
            <a:ext cx="44450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此处添加页面标题内容</a:t>
            </a:r>
            <a:endParaRPr lang="zh-CN" altLang="en-US"/>
          </a:p>
        </p:txBody>
      </p:sp>
      <p:sp>
        <p:nvSpPr>
          <p:cNvPr id="7" name="装饰  6"/>
          <p:cNvSpPr>
            <a:spLocks noGrp="1"/>
          </p:cNvSpPr>
          <p:nvPr>
            <p:ph type="body" idx="16390" hasCustomPrompt="1"/>
            <p:custDataLst>
              <p:tags r:id="rId3"/>
            </p:custDataLst>
          </p:nvPr>
        </p:nvSpPr>
        <p:spPr>
          <a:xfrm>
            <a:off x="6096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879600 h 2082800"/>
              <a:gd name="connisteX3" fmla="*/ 5130800 w 5334000"/>
              <a:gd name="connsiteY3" fmla="*/ 2082800 h 2082800"/>
              <a:gd name="connisteX4" fmla="*/ 203200 w 5334000"/>
              <a:gd name="connsiteY4" fmla="*/ 2082800 h 2082800"/>
              <a:gd name="connisteX5" fmla="*/ 0 w 5334000"/>
              <a:gd name="connsiteY5" fmla="*/ 18796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图片占位符 7"/>
          <p:cNvSpPr>
            <a:spLocks noGrp="1"/>
          </p:cNvSpPr>
          <p:nvPr>
            <p:ph type="pic" idx="16391" hasCustomPrompt="1"/>
            <p:custDataLst>
              <p:tags r:id="rId4"/>
            </p:custDataLst>
          </p:nvPr>
        </p:nvSpPr>
        <p:spPr>
          <a:xfrm>
            <a:off x="6096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6" hasCustomPrompt="1"/>
            <p:custDataLst>
              <p:tags r:id="rId5"/>
            </p:custDataLst>
          </p:nvPr>
        </p:nvSpPr>
        <p:spPr>
          <a:xfrm>
            <a:off x="9144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9144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1" name="装饰  0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6248400" y="4165600"/>
            <a:ext cx="5334000" cy="2082800"/>
          </a:xfrm>
          <a:custGeom>
            <a:avLst/>
            <a:gdLst>
              <a:gd name="connisteX0" fmla="*/ 0 w 5334000"/>
              <a:gd name="connsiteY0" fmla="*/ 0 h 2082800"/>
              <a:gd name="connisteX1" fmla="*/ 5334000 w 5334000"/>
              <a:gd name="connsiteY1" fmla="*/ 0 h 2082800"/>
              <a:gd name="connisteX2" fmla="*/ 5334000 w 5334000"/>
              <a:gd name="connsiteY2" fmla="*/ 1879600 h 2082800"/>
              <a:gd name="connisteX3" fmla="*/ 5130800 w 5334000"/>
              <a:gd name="connsiteY3" fmla="*/ 2082800 h 2082800"/>
              <a:gd name="connisteX4" fmla="*/ 203200 w 5334000"/>
              <a:gd name="connsiteY4" fmla="*/ 2082800 h 2082800"/>
              <a:gd name="connisteX5" fmla="*/ 0 w 5334000"/>
              <a:gd name="connsiteY5" fmla="*/ 1879600 h 2082800"/>
              <a:gd name="connisteX6" fmla="*/ 0 w 5334000"/>
              <a:gd name="connsiteY6" fmla="*/ 0 h 2082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082800">
                <a:moveTo>
                  <a:pt x="0" y="0"/>
                </a:moveTo>
                <a:lnTo>
                  <a:pt x="5334000" y="0"/>
                </a:lnTo>
                <a:lnTo>
                  <a:pt x="5334000" y="1879600"/>
                </a:lnTo>
                <a:cubicBezTo>
                  <a:pt x="5334000" y="1991824"/>
                  <a:pt x="5243024" y="2082800"/>
                  <a:pt x="5130800" y="2082800"/>
                </a:cubicBezTo>
                <a:lnTo>
                  <a:pt x="203200" y="2082800"/>
                </a:lnTo>
                <a:cubicBezTo>
                  <a:pt x="90976" y="2082800"/>
                  <a:pt x="0" y="1991824"/>
                  <a:pt x="0" y="18796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2" name="图片占位符 11"/>
          <p:cNvSpPr>
            <a:spLocks noGrp="1"/>
          </p:cNvSpPr>
          <p:nvPr>
            <p:ph type="pic" idx="16393" hasCustomPrompt="1"/>
            <p:custDataLst>
              <p:tags r:id="rId8"/>
            </p:custDataLst>
          </p:nvPr>
        </p:nvSpPr>
        <p:spPr>
          <a:xfrm>
            <a:off x="6248400" y="1524000"/>
            <a:ext cx="5334000" cy="2641600"/>
          </a:xfrm>
          <a:custGeom>
            <a:avLst/>
            <a:gdLst>
              <a:gd name="connisteX0" fmla="*/ 0 w 5334000"/>
              <a:gd name="connsiteY0" fmla="*/ 203200 h 2641600"/>
              <a:gd name="connisteX1" fmla="*/ 203200 w 5334000"/>
              <a:gd name="connsiteY1" fmla="*/ 0 h 2641600"/>
              <a:gd name="connisteX2" fmla="*/ 5130800 w 5334000"/>
              <a:gd name="connsiteY2" fmla="*/ 0 h 2641600"/>
              <a:gd name="connisteX3" fmla="*/ 5334000 w 5334000"/>
              <a:gd name="connsiteY3" fmla="*/ 203200 h 2641600"/>
              <a:gd name="connisteX4" fmla="*/ 5334000 w 5334000"/>
              <a:gd name="connsiteY4" fmla="*/ 2641600 h 2641600"/>
              <a:gd name="connisteX5" fmla="*/ 0 w 5334000"/>
              <a:gd name="connsiteY5" fmla="*/ 2641600 h 2641600"/>
              <a:gd name="connisteX6" fmla="*/ 0 w 5334000"/>
              <a:gd name="connsiteY6" fmla="*/ 203200 h 2641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334000" h="2641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641600"/>
                </a:lnTo>
                <a:lnTo>
                  <a:pt x="0" y="2641600"/>
                </a:ln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470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50292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此处添加页面标题内容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6392" hasCustomPrompt="1"/>
            <p:custDataLst>
              <p:tags r:id="rId3"/>
            </p:custDataLst>
          </p:nvPr>
        </p:nvSpPr>
        <p:spPr>
          <a:xfrm>
            <a:off x="6096000" y="1524000"/>
            <a:ext cx="5486400" cy="4724400"/>
          </a:xfrm>
          <a:custGeom>
            <a:avLst/>
            <a:gdLst>
              <a:gd name="connisteX0" fmla="*/ 0 w 5486400"/>
              <a:gd name="connsiteY0" fmla="*/ 0 h 4724400"/>
              <a:gd name="connisteX1" fmla="*/ 5283200 w 5486400"/>
              <a:gd name="connsiteY1" fmla="*/ 0 h 4724400"/>
              <a:gd name="connisteX2" fmla="*/ 5486400 w 5486400"/>
              <a:gd name="connsiteY2" fmla="*/ 203200 h 4724400"/>
              <a:gd name="connisteX3" fmla="*/ 5486400 w 5486400"/>
              <a:gd name="connsiteY3" fmla="*/ 4521200 h 4724400"/>
              <a:gd name="connisteX4" fmla="*/ 5283200 w 5486400"/>
              <a:gd name="connsiteY4" fmla="*/ 4724400 h 4724400"/>
              <a:gd name="connisteX5" fmla="*/ 0 w 5486400"/>
              <a:gd name="connsiteY5" fmla="*/ 4724400 h 4724400"/>
              <a:gd name="connisteX6" fmla="*/ 0 w 5486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0"/>
                </a:move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8" name="装饰  7"/>
          <p:cNvSpPr>
            <a:spLocks noGrp="1"/>
          </p:cNvSpPr>
          <p:nvPr>
            <p:ph type="body" idx="16393" hasCustomPrompt="1"/>
            <p:custDataLst>
              <p:tags r:id="rId4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486400 w 5486400"/>
              <a:gd name="connsiteY2" fmla="*/ 0 h 4724400"/>
              <a:gd name="connisteX3" fmla="*/ 5486400 w 5486400"/>
              <a:gd name="connsiteY3" fmla="*/ 4724400 h 4724400"/>
              <a:gd name="connisteX4" fmla="*/ 203200 w 5486400"/>
              <a:gd name="connsiteY4" fmla="*/ 4724400 h 4724400"/>
              <a:gd name="connisteX5" fmla="*/ 0 w 5486400"/>
              <a:gd name="connsiteY5" fmla="*/ 4521200 h 4724400"/>
              <a:gd name="connisteX6" fmla="*/ 0 w 5486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486400" y="0"/>
                </a:lnTo>
                <a:lnTo>
                  <a:pt x="5486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 hasCustomPrompt="1"/>
            <p:custDataLst>
              <p:tags r:id="rId5"/>
            </p:custDataLst>
          </p:nvPr>
        </p:nvSpPr>
        <p:spPr>
          <a:xfrm>
            <a:off x="10795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1066800" y="3784600"/>
            <a:ext cx="198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1" name="文本占位符 10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1066800" y="4292600"/>
            <a:ext cx="198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 hasCustomPrompt="1"/>
            <p:custDataLst>
              <p:tags r:id="rId8"/>
            </p:custDataLst>
          </p:nvPr>
        </p:nvSpPr>
        <p:spPr>
          <a:xfrm>
            <a:off x="3670300" y="2362200"/>
            <a:ext cx="1193800" cy="1016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8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3657600" y="3784600"/>
            <a:ext cx="198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3657600" y="4292600"/>
            <a:ext cx="198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此处添加正文内容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ctrTitle" idx="16385" hasCustomPrompt="1"/>
            <p:custDataLst>
              <p:tags r:id="rId2"/>
            </p:custDataLst>
          </p:nvPr>
        </p:nvSpPr>
        <p:spPr>
          <a:xfrm>
            <a:off x="1903942" y="3530600"/>
            <a:ext cx="8384117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此处添加章节标题内容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6" hasCustomPrompt="1"/>
            <p:custDataLst>
              <p:tags r:id="rId3"/>
            </p:custDataLst>
          </p:nvPr>
        </p:nvSpPr>
        <p:spPr>
          <a:xfrm>
            <a:off x="5332413" y="1905000"/>
            <a:ext cx="1527175" cy="1524000"/>
          </a:xfrm>
          <a:noFill/>
        </p:spPr>
        <p:txBody>
          <a:bodyPr lIns="0" tIns="0" rIns="0" bIns="0" anchor="ctr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35" Type="http://schemas.openxmlformats.org/officeDocument/2006/relationships/tags" Target="../tags/tag276.xml"/><Relationship Id="rId34" Type="http://schemas.openxmlformats.org/officeDocument/2006/relationships/tags" Target="../tags/tag275.xml"/><Relationship Id="rId33" Type="http://schemas.openxmlformats.org/officeDocument/2006/relationships/image" Target="../media/image3.png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9a2a901-dda1-11f0-ab41-e6ea63197819"/>
          <p:cNvPicPr>
            <a:picLocks noChangeAspect="1"/>
          </p:cNvPicPr>
          <p:nvPr userDrawn="1"/>
        </p:nvPicPr>
        <p:blipFill>
          <a:blip r:embed="rId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2">
              <a:alpha val="80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KSO_TEMPLATE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tags" Target="../tags/tag278.xml"/><Relationship Id="rId1" Type="http://schemas.openxmlformats.org/officeDocument/2006/relationships/tags" Target="../tags/tag27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370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79.xml"/><Relationship Id="rId8" Type="http://schemas.openxmlformats.org/officeDocument/2006/relationships/tags" Target="../tags/tag378.xml"/><Relationship Id="rId7" Type="http://schemas.openxmlformats.org/officeDocument/2006/relationships/tags" Target="../tags/tag377.xml"/><Relationship Id="rId6" Type="http://schemas.openxmlformats.org/officeDocument/2006/relationships/tags" Target="../tags/tag376.xml"/><Relationship Id="rId5" Type="http://schemas.openxmlformats.org/officeDocument/2006/relationships/tags" Target="../tags/tag375.xml"/><Relationship Id="rId4" Type="http://schemas.openxmlformats.org/officeDocument/2006/relationships/tags" Target="../tags/tag374.xml"/><Relationship Id="rId3" Type="http://schemas.openxmlformats.org/officeDocument/2006/relationships/tags" Target="../tags/tag373.xml"/><Relationship Id="rId2" Type="http://schemas.openxmlformats.org/officeDocument/2006/relationships/tags" Target="../tags/tag372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382.xml"/><Relationship Id="rId11" Type="http://schemas.openxmlformats.org/officeDocument/2006/relationships/tags" Target="../tags/tag381.xml"/><Relationship Id="rId10" Type="http://schemas.openxmlformats.org/officeDocument/2006/relationships/tags" Target="../tags/tag380.xml"/><Relationship Id="rId1" Type="http://schemas.openxmlformats.org/officeDocument/2006/relationships/tags" Target="../tags/tag37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391.xml"/><Relationship Id="rId8" Type="http://schemas.openxmlformats.org/officeDocument/2006/relationships/tags" Target="../tags/tag390.xml"/><Relationship Id="rId7" Type="http://schemas.openxmlformats.org/officeDocument/2006/relationships/tags" Target="../tags/tag389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394.xml"/><Relationship Id="rId11" Type="http://schemas.openxmlformats.org/officeDocument/2006/relationships/tags" Target="../tags/tag393.xml"/><Relationship Id="rId10" Type="http://schemas.openxmlformats.org/officeDocument/2006/relationships/tags" Target="../tags/tag392.xml"/><Relationship Id="rId1" Type="http://schemas.openxmlformats.org/officeDocument/2006/relationships/tags" Target="../tags/tag38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397.xml"/><Relationship Id="rId2" Type="http://schemas.openxmlformats.org/officeDocument/2006/relationships/tags" Target="../tags/tag396.xml"/><Relationship Id="rId1" Type="http://schemas.openxmlformats.org/officeDocument/2006/relationships/tags" Target="../tags/tag39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404.xml"/><Relationship Id="rId8" Type="http://schemas.openxmlformats.org/officeDocument/2006/relationships/tags" Target="../tags/tag403.xml"/><Relationship Id="rId7" Type="http://schemas.openxmlformats.org/officeDocument/2006/relationships/image" Target="../media/image9.jpeg"/><Relationship Id="rId6" Type="http://schemas.openxmlformats.org/officeDocument/2006/relationships/tags" Target="../tags/tag402.xml"/><Relationship Id="rId5" Type="http://schemas.openxmlformats.org/officeDocument/2006/relationships/tags" Target="../tags/tag401.xml"/><Relationship Id="rId4" Type="http://schemas.openxmlformats.org/officeDocument/2006/relationships/tags" Target="../tags/tag400.xml"/><Relationship Id="rId3" Type="http://schemas.openxmlformats.org/officeDocument/2006/relationships/image" Target="../media/image8.jpeg"/><Relationship Id="rId2" Type="http://schemas.openxmlformats.org/officeDocument/2006/relationships/tags" Target="../tags/tag399.xml"/><Relationship Id="rId15" Type="http://schemas.openxmlformats.org/officeDocument/2006/relationships/slideLayout" Target="../slideLayouts/slideLayout16.xml"/><Relationship Id="rId14" Type="http://schemas.openxmlformats.org/officeDocument/2006/relationships/tags" Target="../tags/tag408.xml"/><Relationship Id="rId13" Type="http://schemas.openxmlformats.org/officeDocument/2006/relationships/tags" Target="../tags/tag407.xml"/><Relationship Id="rId12" Type="http://schemas.openxmlformats.org/officeDocument/2006/relationships/tags" Target="../tags/tag406.xml"/><Relationship Id="rId11" Type="http://schemas.openxmlformats.org/officeDocument/2006/relationships/image" Target="../media/image10.jpeg"/><Relationship Id="rId10" Type="http://schemas.openxmlformats.org/officeDocument/2006/relationships/tags" Target="../tags/tag405.xml"/><Relationship Id="rId1" Type="http://schemas.openxmlformats.org/officeDocument/2006/relationships/tags" Target="../tags/tag39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17.xml"/><Relationship Id="rId8" Type="http://schemas.openxmlformats.org/officeDocument/2006/relationships/tags" Target="../tags/tag416.xml"/><Relationship Id="rId7" Type="http://schemas.openxmlformats.org/officeDocument/2006/relationships/tags" Target="../tags/tag415.xml"/><Relationship Id="rId6" Type="http://schemas.openxmlformats.org/officeDocument/2006/relationships/tags" Target="../tags/tag414.xml"/><Relationship Id="rId5" Type="http://schemas.openxmlformats.org/officeDocument/2006/relationships/tags" Target="../tags/tag413.xml"/><Relationship Id="rId4" Type="http://schemas.openxmlformats.org/officeDocument/2006/relationships/tags" Target="../tags/tag412.xml"/><Relationship Id="rId3" Type="http://schemas.openxmlformats.org/officeDocument/2006/relationships/tags" Target="../tags/tag411.xml"/><Relationship Id="rId2" Type="http://schemas.openxmlformats.org/officeDocument/2006/relationships/tags" Target="../tags/tag410.x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419.xml"/><Relationship Id="rId10" Type="http://schemas.openxmlformats.org/officeDocument/2006/relationships/tags" Target="../tags/tag418.xml"/><Relationship Id="rId1" Type="http://schemas.openxmlformats.org/officeDocument/2006/relationships/tags" Target="../tags/tag409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421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420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424.xml"/><Relationship Id="rId2" Type="http://schemas.openxmlformats.org/officeDocument/2006/relationships/tags" Target="../tags/tag423.xml"/><Relationship Id="rId1" Type="http://schemas.openxmlformats.org/officeDocument/2006/relationships/tags" Target="../tags/tag42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433.xml"/><Relationship Id="rId8" Type="http://schemas.openxmlformats.org/officeDocument/2006/relationships/tags" Target="../tags/tag432.xml"/><Relationship Id="rId7" Type="http://schemas.openxmlformats.org/officeDocument/2006/relationships/tags" Target="../tags/tag431.xml"/><Relationship Id="rId6" Type="http://schemas.openxmlformats.org/officeDocument/2006/relationships/tags" Target="../tags/tag430.xml"/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5" Type="http://schemas.openxmlformats.org/officeDocument/2006/relationships/slideLayout" Target="../slideLayouts/slideLayout14.xml"/><Relationship Id="rId14" Type="http://schemas.openxmlformats.org/officeDocument/2006/relationships/tags" Target="../tags/tag438.xml"/><Relationship Id="rId13" Type="http://schemas.openxmlformats.org/officeDocument/2006/relationships/tags" Target="../tags/tag437.xml"/><Relationship Id="rId12" Type="http://schemas.openxmlformats.org/officeDocument/2006/relationships/tags" Target="../tags/tag436.xml"/><Relationship Id="rId11" Type="http://schemas.openxmlformats.org/officeDocument/2006/relationships/tags" Target="../tags/tag435.xml"/><Relationship Id="rId10" Type="http://schemas.openxmlformats.org/officeDocument/2006/relationships/tags" Target="../tags/tag434.xml"/><Relationship Id="rId1" Type="http://schemas.openxmlformats.org/officeDocument/2006/relationships/tags" Target="../tags/tag425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0" Type="http://schemas.openxmlformats.org/officeDocument/2006/relationships/slideLayout" Target="../slideLayouts/slideLayout13.xml"/><Relationship Id="rId1" Type="http://schemas.openxmlformats.org/officeDocument/2006/relationships/tags" Target="../tags/tag43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87.xml"/><Relationship Id="rId8" Type="http://schemas.openxmlformats.org/officeDocument/2006/relationships/tags" Target="../tags/tag286.xml"/><Relationship Id="rId7" Type="http://schemas.openxmlformats.org/officeDocument/2006/relationships/tags" Target="../tags/tag285.xml"/><Relationship Id="rId6" Type="http://schemas.openxmlformats.org/officeDocument/2006/relationships/tags" Target="../tags/tag284.xml"/><Relationship Id="rId5" Type="http://schemas.openxmlformats.org/officeDocument/2006/relationships/tags" Target="../tags/tag283.xml"/><Relationship Id="rId4" Type="http://schemas.openxmlformats.org/officeDocument/2006/relationships/tags" Target="../tags/tag282.xml"/><Relationship Id="rId3" Type="http://schemas.openxmlformats.org/officeDocument/2006/relationships/tags" Target="../tags/tag281.xml"/><Relationship Id="rId22" Type="http://schemas.openxmlformats.org/officeDocument/2006/relationships/slideLayout" Target="../slideLayouts/slideLayout24.xml"/><Relationship Id="rId21" Type="http://schemas.openxmlformats.org/officeDocument/2006/relationships/tags" Target="../tags/tag299.xml"/><Relationship Id="rId20" Type="http://schemas.openxmlformats.org/officeDocument/2006/relationships/tags" Target="../tags/tag298.xml"/><Relationship Id="rId2" Type="http://schemas.openxmlformats.org/officeDocument/2006/relationships/tags" Target="../tags/tag280.xml"/><Relationship Id="rId19" Type="http://schemas.openxmlformats.org/officeDocument/2006/relationships/tags" Target="../tags/tag297.xml"/><Relationship Id="rId18" Type="http://schemas.openxmlformats.org/officeDocument/2006/relationships/tags" Target="../tags/tag296.xml"/><Relationship Id="rId17" Type="http://schemas.openxmlformats.org/officeDocument/2006/relationships/tags" Target="../tags/tag295.xml"/><Relationship Id="rId16" Type="http://schemas.openxmlformats.org/officeDocument/2006/relationships/tags" Target="../tags/tag294.xml"/><Relationship Id="rId15" Type="http://schemas.openxmlformats.org/officeDocument/2006/relationships/tags" Target="../tags/tag293.xml"/><Relationship Id="rId14" Type="http://schemas.openxmlformats.org/officeDocument/2006/relationships/tags" Target="../tags/tag292.xml"/><Relationship Id="rId13" Type="http://schemas.openxmlformats.org/officeDocument/2006/relationships/tags" Target="../tags/tag291.xml"/><Relationship Id="rId12" Type="http://schemas.openxmlformats.org/officeDocument/2006/relationships/tags" Target="../tags/tag290.xml"/><Relationship Id="rId11" Type="http://schemas.openxmlformats.org/officeDocument/2006/relationships/tags" Target="../tags/tag289.xml"/><Relationship Id="rId10" Type="http://schemas.openxmlformats.org/officeDocument/2006/relationships/tags" Target="../tags/tag288.xml"/><Relationship Id="rId1" Type="http://schemas.openxmlformats.org/officeDocument/2006/relationships/tags" Target="../tags/tag279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450.xml"/><Relationship Id="rId2" Type="http://schemas.openxmlformats.org/officeDocument/2006/relationships/tags" Target="../tags/tag449.xml"/><Relationship Id="rId1" Type="http://schemas.openxmlformats.org/officeDocument/2006/relationships/tags" Target="../tags/tag44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464.xml"/><Relationship Id="rId13" Type="http://schemas.openxmlformats.org/officeDocument/2006/relationships/tags" Target="../tags/tag463.xml"/><Relationship Id="rId12" Type="http://schemas.openxmlformats.org/officeDocument/2006/relationships/tags" Target="../tags/tag462.xml"/><Relationship Id="rId11" Type="http://schemas.openxmlformats.org/officeDocument/2006/relationships/tags" Target="../tags/tag461.xml"/><Relationship Id="rId10" Type="http://schemas.openxmlformats.org/officeDocument/2006/relationships/tags" Target="../tags/tag460.xml"/><Relationship Id="rId1" Type="http://schemas.openxmlformats.org/officeDocument/2006/relationships/tags" Target="../tags/tag45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71.xml"/><Relationship Id="rId8" Type="http://schemas.openxmlformats.org/officeDocument/2006/relationships/tags" Target="../tags/tag470.xml"/><Relationship Id="rId7" Type="http://schemas.openxmlformats.org/officeDocument/2006/relationships/tags" Target="../tags/tag469.xml"/><Relationship Id="rId6" Type="http://schemas.openxmlformats.org/officeDocument/2006/relationships/tags" Target="../tags/tag46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3" Type="http://schemas.openxmlformats.org/officeDocument/2006/relationships/tags" Target="../tags/tag467.xml"/><Relationship Id="rId21" Type="http://schemas.openxmlformats.org/officeDocument/2006/relationships/slideLayout" Target="../slideLayouts/slideLayout11.xml"/><Relationship Id="rId20" Type="http://schemas.openxmlformats.org/officeDocument/2006/relationships/tags" Target="../tags/tag478.xml"/><Relationship Id="rId2" Type="http://schemas.openxmlformats.org/officeDocument/2006/relationships/tags" Target="../tags/tag466.xml"/><Relationship Id="rId19" Type="http://schemas.openxmlformats.org/officeDocument/2006/relationships/tags" Target="../tags/tag477.xml"/><Relationship Id="rId18" Type="http://schemas.openxmlformats.org/officeDocument/2006/relationships/tags" Target="../tags/tag476.xml"/><Relationship Id="rId17" Type="http://schemas.openxmlformats.org/officeDocument/2006/relationships/image" Target="../media/image18.svg"/><Relationship Id="rId16" Type="http://schemas.openxmlformats.org/officeDocument/2006/relationships/image" Target="../media/image17.png"/><Relationship Id="rId15" Type="http://schemas.openxmlformats.org/officeDocument/2006/relationships/tags" Target="../tags/tag475.xml"/><Relationship Id="rId14" Type="http://schemas.openxmlformats.org/officeDocument/2006/relationships/tags" Target="../tags/tag474.xml"/><Relationship Id="rId13" Type="http://schemas.openxmlformats.org/officeDocument/2006/relationships/tags" Target="../tags/tag473.xml"/><Relationship Id="rId12" Type="http://schemas.openxmlformats.org/officeDocument/2006/relationships/tags" Target="../tags/tag472.xml"/><Relationship Id="rId11" Type="http://schemas.openxmlformats.org/officeDocument/2006/relationships/image" Target="../media/image16.svg"/><Relationship Id="rId10" Type="http://schemas.openxmlformats.org/officeDocument/2006/relationships/image" Target="../media/image15.png"/><Relationship Id="rId1" Type="http://schemas.openxmlformats.org/officeDocument/2006/relationships/tags" Target="../tags/tag46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480.xml"/><Relationship Id="rId1" Type="http://schemas.openxmlformats.org/officeDocument/2006/relationships/tags" Target="../tags/tag479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302.xml"/><Relationship Id="rId2" Type="http://schemas.openxmlformats.org/officeDocument/2006/relationships/tags" Target="../tags/tag301.xml"/><Relationship Id="rId1" Type="http://schemas.openxmlformats.org/officeDocument/2006/relationships/tags" Target="../tags/tag30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2" Type="http://schemas.openxmlformats.org/officeDocument/2006/relationships/slideLayout" Target="../slideLayouts/slideLayout23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tags" Target="../tags/tag30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20.xml"/><Relationship Id="rId8" Type="http://schemas.openxmlformats.org/officeDocument/2006/relationships/tags" Target="../tags/tag319.xml"/><Relationship Id="rId7" Type="http://schemas.openxmlformats.org/officeDocument/2006/relationships/image" Target="../media/image5.jpeg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image" Target="../media/image4.jpeg"/><Relationship Id="rId2" Type="http://schemas.openxmlformats.org/officeDocument/2006/relationships/tags" Target="../tags/tag315.xml"/><Relationship Id="rId15" Type="http://schemas.openxmlformats.org/officeDocument/2006/relationships/slideLayout" Target="../slideLayouts/slideLayout22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image" Target="../media/image6.jpeg"/><Relationship Id="rId10" Type="http://schemas.openxmlformats.org/officeDocument/2006/relationships/tags" Target="../tags/tag321.xml"/><Relationship Id="rId1" Type="http://schemas.openxmlformats.org/officeDocument/2006/relationships/tags" Target="../tags/tag314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2.xml"/><Relationship Id="rId3" Type="http://schemas.openxmlformats.org/officeDocument/2006/relationships/tags" Target="../tags/tag327.xml"/><Relationship Id="rId2" Type="http://schemas.openxmlformats.org/officeDocument/2006/relationships/tags" Target="../tags/tag326.xml"/><Relationship Id="rId1" Type="http://schemas.openxmlformats.org/officeDocument/2006/relationships/tags" Target="../tags/tag32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336.xml"/><Relationship Id="rId8" Type="http://schemas.openxmlformats.org/officeDocument/2006/relationships/tags" Target="../tags/tag335.xml"/><Relationship Id="rId7" Type="http://schemas.openxmlformats.org/officeDocument/2006/relationships/tags" Target="../tags/tag334.xml"/><Relationship Id="rId6" Type="http://schemas.openxmlformats.org/officeDocument/2006/relationships/tags" Target="../tags/tag333.xml"/><Relationship Id="rId5" Type="http://schemas.openxmlformats.org/officeDocument/2006/relationships/tags" Target="../tags/tag332.xml"/><Relationship Id="rId4" Type="http://schemas.openxmlformats.org/officeDocument/2006/relationships/tags" Target="../tags/tag331.xml"/><Relationship Id="rId3" Type="http://schemas.openxmlformats.org/officeDocument/2006/relationships/tags" Target="../tags/tag330.xml"/><Relationship Id="rId2" Type="http://schemas.openxmlformats.org/officeDocument/2006/relationships/tags" Target="../tags/tag329.xml"/><Relationship Id="rId15" Type="http://schemas.openxmlformats.org/officeDocument/2006/relationships/slideLayout" Target="../slideLayouts/slideLayout21.xml"/><Relationship Id="rId14" Type="http://schemas.openxmlformats.org/officeDocument/2006/relationships/tags" Target="../tags/tag341.xml"/><Relationship Id="rId13" Type="http://schemas.openxmlformats.org/officeDocument/2006/relationships/tags" Target="../tags/tag340.xml"/><Relationship Id="rId12" Type="http://schemas.openxmlformats.org/officeDocument/2006/relationships/tags" Target="../tags/tag339.xml"/><Relationship Id="rId11" Type="http://schemas.openxmlformats.org/officeDocument/2006/relationships/tags" Target="../tags/tag338.xml"/><Relationship Id="rId10" Type="http://schemas.openxmlformats.org/officeDocument/2006/relationships/tags" Target="../tags/tag337.xml"/><Relationship Id="rId1" Type="http://schemas.openxmlformats.org/officeDocument/2006/relationships/tags" Target="../tags/tag328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50.xml"/><Relationship Id="rId8" Type="http://schemas.openxmlformats.org/officeDocument/2006/relationships/tags" Target="../tags/tag349.xml"/><Relationship Id="rId7" Type="http://schemas.openxmlformats.org/officeDocument/2006/relationships/tags" Target="../tags/tag348.xml"/><Relationship Id="rId6" Type="http://schemas.openxmlformats.org/officeDocument/2006/relationships/tags" Target="../tags/tag347.xml"/><Relationship Id="rId5" Type="http://schemas.openxmlformats.org/officeDocument/2006/relationships/tags" Target="../tags/tag346.xml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3" Type="http://schemas.openxmlformats.org/officeDocument/2006/relationships/slideLayout" Target="../slideLayouts/slideLayout20.xml"/><Relationship Id="rId12" Type="http://schemas.openxmlformats.org/officeDocument/2006/relationships/tags" Target="../tags/tag353.xml"/><Relationship Id="rId11" Type="http://schemas.openxmlformats.org/officeDocument/2006/relationships/tags" Target="../tags/tag352.xml"/><Relationship Id="rId10" Type="http://schemas.openxmlformats.org/officeDocument/2006/relationships/tags" Target="../tags/tag351.xml"/><Relationship Id="rId1" Type="http://schemas.openxmlformats.org/officeDocument/2006/relationships/tags" Target="../tags/tag34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6" Type="http://schemas.openxmlformats.org/officeDocument/2006/relationships/slideLayout" Target="../slideLayouts/slideLayout19.xml"/><Relationship Id="rId15" Type="http://schemas.openxmlformats.org/officeDocument/2006/relationships/tags" Target="../tags/tag367.xml"/><Relationship Id="rId14" Type="http://schemas.openxmlformats.org/officeDocument/2006/relationships/tags" Target="../tags/tag366.xml"/><Relationship Id="rId13" Type="http://schemas.openxmlformats.org/officeDocument/2006/relationships/tags" Target="../tags/tag365.xml"/><Relationship Id="rId12" Type="http://schemas.openxmlformats.org/officeDocument/2006/relationships/image" Target="../media/image7.png"/><Relationship Id="rId11" Type="http://schemas.openxmlformats.org/officeDocument/2006/relationships/tags" Target="../tags/tag364.xml"/><Relationship Id="rId10" Type="http://schemas.openxmlformats.org/officeDocument/2006/relationships/tags" Target="../tags/tag363.xml"/><Relationship Id="rId1" Type="http://schemas.openxmlformats.org/officeDocument/2006/relationships/tags" Target="../tags/tag3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 idx="12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校园净水机</a:t>
            </a:r>
            <a:r>
              <a:rPr lang="en-US" altLang="zh-CN"/>
              <a:t>
</a:t>
            </a:r>
            <a:r>
              <a:rPr lang="zh-CN" altLang="en-US"/>
              <a:t>尾水回收系统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理论计算与数据支撑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水资源数据</a:t>
            </a:r>
            <a:endParaRPr lang="zh-CN" altLang="en-US"/>
          </a:p>
        </p:txBody>
      </p:sp>
      <p:sp>
        <p:nvSpPr>
          <p:cNvPr id="4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校园净水机尾水排放量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某高校调查显示，单台RO反渗透净水机日均产尾水约80L，全校50台年排放量达1460吨，相当于3个标准泳池水量。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校园用水缺口数据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据教育部统计，我国高校日均人均生活用水量150L，北方某高校旱季月缺水超2000吨，影响绿化灌溉与公共卫生清洁。</a:t>
            </a:r>
            <a:endParaRPr lang="zh-CN" altLang="en-US"/>
          </a:p>
        </p:txBody>
      </p:sp>
      <p:sp>
        <p:nvSpPr>
          <p:cNvPr id="10" name="装饰  7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尾水回收节水效益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深圳某中学试点表明，回收净水机尾水用于冲厕、浇花，单月节水300吨，年节省水费约1.8万元，节水率达35%。</a:t>
            </a:r>
            <a:endParaRPr lang="zh-CN" altLang="en-US"/>
          </a:p>
        </p:txBody>
      </p:sp>
      <p:sp>
        <p:nvSpPr>
          <p:cNvPr id="13" name="内容占位符 12"/>
          <p:cNvSpPr/>
          <p:nvPr>
            <p:ph idx="16392"/>
            <p:custDataLst>
              <p:tags r:id="rId11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尾水箱参数设计</a:t>
            </a:r>
            <a:endParaRPr lang="zh-CN" altLang="en-US"/>
          </a:p>
        </p:txBody>
      </p:sp>
      <p:sp>
        <p:nvSpPr>
          <p:cNvPr id="4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容量计算与选型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以某高校500人宿舍楼为例，按日均尾水产生量1.2m³，设计水箱容量1.5m³，满足24小时连续回收需求。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材质与防腐设计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选用304不锈钢材质，参考上海某校园案例，内壁做钝化处理，确保水质安全，使用寿命达8年以上。</a:t>
            </a:r>
            <a:endParaRPr lang="zh-CN" altLang="en-US"/>
          </a:p>
        </p:txBody>
      </p:sp>
      <p:sp>
        <p:nvSpPr>
          <p:cNvPr id="10" name="装饰  7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进出水管道规格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进水管道采用DN40 PVC管，出水管道为DN32，流速控制在1.2m/s，参考《建筑给水排水设计规范》要求。</a:t>
            </a:r>
            <a:endParaRPr lang="zh-CN" altLang="en-US"/>
          </a:p>
        </p:txBody>
      </p:sp>
      <p:sp>
        <p:nvSpPr>
          <p:cNvPr id="13" name="内容占位符 12"/>
          <p:cNvSpPr/>
          <p:nvPr>
            <p:ph idx="16392"/>
            <p:custDataLst>
              <p:tags r:id="rId11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工作原理与流程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核心工作流程</a:t>
            </a:r>
            <a:endParaRPr lang="zh-CN" altLang="en-US"/>
          </a:p>
        </p:txBody>
      </p:sp>
      <p:pic>
        <p:nvPicPr>
          <p:cNvPr id="3" name="内容占位符 2" descr="c9579fc8-dda1-11f0-b963-cae983d1e973"/>
          <p:cNvPicPr>
            <a:picLocks noChangeAspect="1"/>
          </p:cNvPicPr>
          <p:nvPr>
            <p:ph idx="16392"/>
            <p:custDataLst>
              <p:tags r:id="rId2"/>
            </p:custDataLst>
          </p:nvPr>
        </p:nvPicPr>
        <p:blipFill>
          <a:blip r:embed="rId3"/>
          <a:srcRect t="1867" b="1867"/>
          <a:stretch>
            <a:fillRect/>
          </a:stretch>
        </p:blipFill>
        <p:spPr>
          <a:xfrm>
            <a:off x="6096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133600 h 2336800"/>
              <a:gd name="connisteX5" fmla="*/ 3251200 w 3454400"/>
              <a:gd name="connsiteY5" fmla="*/ 2336800 h 2336800"/>
              <a:gd name="connisteX6" fmla="*/ 203200 w 3454400"/>
              <a:gd name="connsiteY6" fmla="*/ 2336800 h 2336800"/>
              <a:gd name="connisteX7" fmla="*/ 0 w 3454400"/>
              <a:gd name="connsiteY7" fmla="*/ 2133600 h 2336800"/>
              <a:gd name="connisteX8" fmla="*/ 0 w 34544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尾水收集与初步过滤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校园净水机产生的尾水通过专用管道汇集至储水箱，内置滤网去除泥沙等大颗粒杂质，如某高校日均回收尾水1.2吨。</a:t>
            </a:r>
            <a:endParaRPr lang="zh-CN" altLang="en-US"/>
          </a:p>
        </p:txBody>
      </p:sp>
      <p:pic>
        <p:nvPicPr>
          <p:cNvPr id="6" name="内容占位符 5" descr="c9579fda-dda1-11f0-b963-cae983d1e973"/>
          <p:cNvPicPr>
            <a:picLocks noChangeAspect="1"/>
          </p:cNvPicPr>
          <p:nvPr>
            <p:ph idx="16393"/>
            <p:custDataLst>
              <p:tags r:id="rId6"/>
            </p:custDataLst>
          </p:nvPr>
        </p:nvPicPr>
        <p:blipFill>
          <a:blip r:embed="rId7"/>
          <a:srcRect t="1867" b="1867"/>
          <a:stretch>
            <a:fillRect/>
          </a:stretch>
        </p:blipFill>
        <p:spPr>
          <a:xfrm>
            <a:off x="43688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133600 h 2336800"/>
              <a:gd name="connisteX5" fmla="*/ 3251200 w 3454400"/>
              <a:gd name="connsiteY5" fmla="*/ 2336800 h 2336800"/>
              <a:gd name="connisteX6" fmla="*/ 203200 w 3454400"/>
              <a:gd name="connsiteY6" fmla="*/ 2336800 h 2336800"/>
              <a:gd name="connisteX7" fmla="*/ 0 w 3454400"/>
              <a:gd name="connsiteY7" fmla="*/ 2133600 h 2336800"/>
              <a:gd name="connisteX8" fmla="*/ 0 w 34544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水质净化处理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采用活性炭吸附与超滤膜组合工艺，去除有机物和微生物，某案例中净化后水质浊度降至0.5NTU以下。</a:t>
            </a:r>
            <a:endParaRPr lang="zh-CN" altLang="en-US"/>
          </a:p>
        </p:txBody>
      </p:sp>
      <p:pic>
        <p:nvPicPr>
          <p:cNvPr id="9" name="内容占位符 8" descr="c9579d5d-dda1-11f0-b963-cae983d1e973"/>
          <p:cNvPicPr>
            <a:picLocks noChangeAspect="1"/>
          </p:cNvPicPr>
          <p:nvPr>
            <p:ph idx="16394"/>
            <p:custDataLst>
              <p:tags r:id="rId10"/>
            </p:custDataLst>
          </p:nvPr>
        </p:nvPicPr>
        <p:blipFill>
          <a:blip r:embed="rId11"/>
          <a:srcRect t="1867" b="1867"/>
          <a:stretch>
            <a:fillRect/>
          </a:stretch>
        </p:blipFill>
        <p:spPr>
          <a:xfrm>
            <a:off x="8128000" y="1524000"/>
            <a:ext cx="3454400" cy="2336800"/>
          </a:xfrm>
          <a:custGeom>
            <a:avLst/>
            <a:gdLst>
              <a:gd name="connisteX0" fmla="*/ 0 w 3454400"/>
              <a:gd name="connsiteY0" fmla="*/ 203200 h 2336800"/>
              <a:gd name="connisteX1" fmla="*/ 203200 w 3454400"/>
              <a:gd name="connsiteY1" fmla="*/ 0 h 2336800"/>
              <a:gd name="connisteX2" fmla="*/ 3251200 w 3454400"/>
              <a:gd name="connsiteY2" fmla="*/ 0 h 2336800"/>
              <a:gd name="connisteX3" fmla="*/ 3454400 w 3454400"/>
              <a:gd name="connsiteY3" fmla="*/ 203200 h 2336800"/>
              <a:gd name="connisteX4" fmla="*/ 3454400 w 3454400"/>
              <a:gd name="connsiteY4" fmla="*/ 2133600 h 2336800"/>
              <a:gd name="connisteX5" fmla="*/ 3251200 w 3454400"/>
              <a:gd name="connsiteY5" fmla="*/ 2336800 h 2336800"/>
              <a:gd name="connisteX6" fmla="*/ 203200 w 3454400"/>
              <a:gd name="connsiteY6" fmla="*/ 2336800 h 2336800"/>
              <a:gd name="connisteX7" fmla="*/ 0 w 3454400"/>
              <a:gd name="connsiteY7" fmla="*/ 2133600 h 2336800"/>
              <a:gd name="connisteX8" fmla="*/ 0 w 3454400"/>
              <a:gd name="connsiteY8" fmla="*/ 203200 h 2336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3454400" h="2336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251200" y="0"/>
                </a:lnTo>
                <a:cubicBezTo>
                  <a:pt x="3363424" y="0"/>
                  <a:pt x="3454400" y="90976"/>
                  <a:pt x="3454400" y="203200"/>
                </a:cubicBezTo>
                <a:lnTo>
                  <a:pt x="3454400" y="2133600"/>
                </a:lnTo>
                <a:cubicBezTo>
                  <a:pt x="3454400" y="2245824"/>
                  <a:pt x="3363424" y="2336800"/>
                  <a:pt x="3251200" y="2336800"/>
                </a:cubicBezTo>
                <a:lnTo>
                  <a:pt x="203200" y="2336800"/>
                </a:lnTo>
                <a:cubicBezTo>
                  <a:pt x="90976" y="2336800"/>
                  <a:pt x="0" y="2245824"/>
                  <a:pt x="0" y="2133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回用水加压输送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经变频水泵加压后，通过独立管网输送至校园绿化灌溉系统，某中学实现每日节水3000升用于草坪浇灌。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系统原理图解析</a:t>
            </a:r>
            <a:endParaRPr lang="zh-CN" altLang="en-US"/>
          </a:p>
        </p:txBody>
      </p:sp>
      <p:sp>
        <p:nvSpPr>
          <p:cNvPr id="3" name="装饰  0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预处理模块结构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包含5μm精密过滤器与活性炭吸附层，如上海交通大学案例中，可去除尾水中90%以上的颗粒物与余氯。</a:t>
            </a:r>
            <a:endParaRPr lang="zh-CN" altLang="en-US"/>
          </a:p>
        </p:txBody>
      </p:sp>
      <p:sp>
        <p:nvSpPr>
          <p:cNvPr id="6" name="装饰  3"/>
          <p:cNvSpPr>
            <a:spLocks noGrp="1"/>
          </p:cNvSpPr>
          <p:nvPr>
            <p:ph type="body" idx="16393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核心膜分离单元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采用海德能ESPA2型反渗透膜，在清华大学试点系统中，可将尾水回收率提升至75%，产水水质达饮用标准。</a:t>
            </a:r>
            <a:endParaRPr lang="zh-CN" altLang="en-US"/>
          </a:p>
        </p:txBody>
      </p:sp>
      <p:sp>
        <p:nvSpPr>
          <p:cNvPr id="9" name="装饰  6"/>
          <p:cNvSpPr>
            <a:spLocks noGrp="1"/>
          </p:cNvSpPr>
          <p:nvPr>
            <p:ph type="body" idx="16394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智能控制系统组件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搭载PLC控制器与TDS传感器，如浙江大学系统实时监测水质，当浊度＞1NTU时自动启动冲洗程序。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形状 1"/>
          <p:cNvSpPr/>
          <p:nvPr>
            <p:custDataLst>
              <p:tags r:id="rId1"/>
            </p:custDataLst>
          </p:nvPr>
        </p:nvSpPr>
        <p:spPr>
          <a:xfrm>
            <a:off x="-1270" y="635"/>
            <a:ext cx="12192635" cy="6857365"/>
          </a:xfrm>
          <a:custGeom>
            <a:avLst/>
            <a:gdLst>
              <a:gd name="connsiteX0" fmla="*/ 0 w 9187626"/>
              <a:gd name="connsiteY0" fmla="*/ 0 h 3646215"/>
              <a:gd name="connsiteX1" fmla="*/ 70498 w 9187626"/>
              <a:gd name="connsiteY1" fmla="*/ 17398 h 3646215"/>
              <a:gd name="connsiteX2" fmla="*/ 4593813 w 9187626"/>
              <a:gd name="connsiteY2" fmla="*/ 458311 h 3646215"/>
              <a:gd name="connsiteX3" fmla="*/ 9117128 w 9187626"/>
              <a:gd name="connsiteY3" fmla="*/ 17398 h 3646215"/>
              <a:gd name="connsiteX4" fmla="*/ 9187626 w 9187626"/>
              <a:gd name="connsiteY4" fmla="*/ 0 h 3646215"/>
              <a:gd name="connsiteX5" fmla="*/ 9187626 w 9187626"/>
              <a:gd name="connsiteY5" fmla="*/ 3646215 h 3646215"/>
              <a:gd name="connsiteX6" fmla="*/ 9117128 w 9187626"/>
              <a:gd name="connsiteY6" fmla="*/ 3628818 h 3646215"/>
              <a:gd name="connsiteX7" fmla="*/ 4593813 w 9187626"/>
              <a:gd name="connsiteY7" fmla="*/ 3187904 h 3646215"/>
              <a:gd name="connsiteX8" fmla="*/ 70498 w 9187626"/>
              <a:gd name="connsiteY8" fmla="*/ 3628818 h 3646215"/>
              <a:gd name="connsiteX9" fmla="*/ 0 w 9187626"/>
              <a:gd name="connsiteY9" fmla="*/ 3646215 h 3646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87626" h="3646215">
                <a:moveTo>
                  <a:pt x="0" y="0"/>
                </a:moveTo>
                <a:lnTo>
                  <a:pt x="70498" y="17398"/>
                </a:lnTo>
                <a:cubicBezTo>
                  <a:pt x="1299714" y="292846"/>
                  <a:pt x="2875599" y="458311"/>
                  <a:pt x="4593813" y="458311"/>
                </a:cubicBezTo>
                <a:cubicBezTo>
                  <a:pt x="6312028" y="458311"/>
                  <a:pt x="7887913" y="292846"/>
                  <a:pt x="9117128" y="17398"/>
                </a:cubicBezTo>
                <a:lnTo>
                  <a:pt x="9187626" y="0"/>
                </a:lnTo>
                <a:lnTo>
                  <a:pt x="9187626" y="3646215"/>
                </a:lnTo>
                <a:lnTo>
                  <a:pt x="9117128" y="3628818"/>
                </a:lnTo>
                <a:cubicBezTo>
                  <a:pt x="7887913" y="3353370"/>
                  <a:pt x="6312028" y="3187904"/>
                  <a:pt x="4593813" y="3187904"/>
                </a:cubicBezTo>
                <a:cubicBezTo>
                  <a:pt x="2875599" y="3187904"/>
                  <a:pt x="1299714" y="3353370"/>
                  <a:pt x="70498" y="3628818"/>
                </a:cubicBezTo>
                <a:lnTo>
                  <a:pt x="0" y="364621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 sz="1800">
              <a:solidFill>
                <a:prstClr val="white"/>
              </a:solidFill>
              <a:latin typeface="+mn-ea"/>
              <a:sym typeface="微软雅黑" panose="020B0503020204020204" charset="-122"/>
            </a:endParaRPr>
          </a:p>
        </p:txBody>
      </p:sp>
      <p:pic>
        <p:nvPicPr>
          <p:cNvPr id="5" name="图片 4" descr="微信图片_20251224201429_261_9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5" y="77470"/>
            <a:ext cx="5734050" cy="4207510"/>
          </a:xfrm>
          <a:prstGeom prst="rect">
            <a:avLst/>
          </a:prstGeom>
        </p:spPr>
      </p:pic>
      <p:pic>
        <p:nvPicPr>
          <p:cNvPr id="6" name="图片 5" descr="微信图片_20251224202323_262_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315" y="2463165"/>
            <a:ext cx="6072505" cy="40239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项目价值与意义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节水效益</a:t>
            </a:r>
            <a:endParaRPr lang="zh-CN" altLang="en-US"/>
          </a:p>
        </p:txBody>
      </p:sp>
      <p:sp>
        <p:nvSpPr>
          <p:cNvPr id="3" name="装饰  0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降低校园自来水消耗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以某高校50台净水机为例，日均尾水回收量达20吨，年节水约7300吨，相当于36500名学生单日饮水量。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减少污水处理成本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校园内每处理1吨废水需1.2元，回收系统年减少污水处理费约8760元，缓解后勤经费压力。</a:t>
            </a:r>
            <a:endParaRPr lang="zh-CN" altLang="en-US"/>
          </a:p>
        </p:txBody>
      </p:sp>
      <p:sp>
        <p:nvSpPr>
          <p:cNvPr id="11" name="装饰  8"/>
          <p:cNvSpPr>
            <a:spLocks noGrp="1"/>
          </p:cNvSpPr>
          <p:nvPr>
            <p:ph type="body" idx="16396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提升水资源利用率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传统净水机制水率仅30%，回收系统将利用率提升至85%，单台机器日均多产可用水1.4吨。</a:t>
            </a:r>
            <a:endParaRPr lang="zh-CN" altLang="en-US"/>
          </a:p>
        </p:txBody>
      </p:sp>
      <p:sp>
        <p:nvSpPr>
          <p:cNvPr id="15" name="图片占位符 14"/>
          <p:cNvSpPr/>
          <p:nvPr>
            <p:ph type="pic" idx="16393"/>
            <p:custDataLst>
              <p:tags r:id="rId11"/>
            </p:custDataLst>
          </p:nvPr>
        </p:nvSpPr>
        <p:spPr/>
      </p:sp>
      <p:sp>
        <p:nvSpPr>
          <p:cNvPr id="16" name="图片占位符 15"/>
          <p:cNvSpPr/>
          <p:nvPr>
            <p:ph type="pic" idx="16395"/>
            <p:custDataLst>
              <p:tags r:id="rId12"/>
            </p:custDataLst>
          </p:nvPr>
        </p:nvSpPr>
        <p:spPr/>
      </p:sp>
      <p:sp>
        <p:nvSpPr>
          <p:cNvPr id="17" name="图片占位符 16"/>
          <p:cNvSpPr/>
          <p:nvPr>
            <p:ph type="pic" idx="16397"/>
            <p:custDataLst>
              <p:tags r:id="rId13"/>
            </p:custDataLst>
          </p:nvPr>
        </p:nvSpPr>
        <p:spPr/>
      </p:sp>
    </p:spTree>
    <p:custDataLst>
      <p:tags r:id="rId1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经济社会价值</a:t>
            </a:r>
            <a:endParaRPr lang="zh-CN" altLang="en-US"/>
          </a:p>
        </p:txBody>
      </p:sp>
      <p:sp>
        <p:nvSpPr>
          <p:cNvPr id="4" name="装饰  1"/>
          <p:cNvSpPr>
            <a:spLocks noGrp="1"/>
          </p:cNvSpPr>
          <p:nvPr>
            <p:ph type="body" idx="1639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降低校园运营成本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某高校安装回收系统后，年节水1.2万吨，水费支出减少8.6万元，相当于20个教室半年的电费开支。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2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推动绿色校园建设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清华大学类似项目被评为“国家级节约型公共机构示范单位”，带动全国500余所高校跟进节水改造。</a:t>
            </a:r>
            <a:endParaRPr lang="zh-CN" altLang="en-US"/>
          </a:p>
        </p:txBody>
      </p:sp>
      <p:sp>
        <p:nvSpPr>
          <p:cNvPr id="10" name="内容占位符 9"/>
          <p:cNvSpPr/>
          <p:nvPr>
            <p:ph idx="16390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6386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6385"/>
            <p:custDataLst>
              <p:tags r:id="rId2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idx="16388"/>
            <p:custDataLst>
              <p:tags r:id="rId3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  <p:sp>
        <p:nvSpPr>
          <p:cNvPr id="5" name="装饰  2"/>
          <p:cNvSpPr>
            <a:spLocks noGrp="1"/>
          </p:cNvSpPr>
          <p:nvPr>
            <p:ph type="body" idx="16399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项目背景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6390"/>
            <p:custDataLst>
              <p:tags r:id="rId6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  <p:sp>
        <p:nvSpPr>
          <p:cNvPr id="8" name="装饰  5"/>
          <p:cNvSpPr>
            <a:spLocks noGrp="1"/>
          </p:cNvSpPr>
          <p:nvPr>
            <p:ph type="body" idx="16400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系统设计方案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92"/>
            <p:custDataLst>
              <p:tags r:id="rId9"/>
            </p:custDataLst>
          </p:nvPr>
        </p:nvSpPr>
        <p:spPr/>
        <p:txBody>
          <a:bodyPr/>
          <a:p>
            <a:r>
              <a:rPr lang="en-US" altLang="en-US"/>
              <a:t>03</a:t>
            </a:r>
            <a:endParaRPr lang="en-US" altLang="en-US"/>
          </a:p>
        </p:txBody>
      </p:sp>
      <p:sp>
        <p:nvSpPr>
          <p:cNvPr id="11" name="装饰  8"/>
          <p:cNvSpPr>
            <a:spLocks noGrp="1"/>
          </p:cNvSpPr>
          <p:nvPr>
            <p:ph type="body" idx="16401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理论计算与数据支撑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4"/>
            <p:custDataLst>
              <p:tags r:id="rId12"/>
            </p:custDataLst>
          </p:nvPr>
        </p:nvSpPr>
        <p:spPr/>
        <p:txBody>
          <a:bodyPr/>
          <a:p>
            <a:r>
              <a:rPr lang="en-US" altLang="en-US"/>
              <a:t>04</a:t>
            </a:r>
            <a:endParaRPr lang="en-US" altLang="en-US"/>
          </a:p>
        </p:txBody>
      </p:sp>
      <p:sp>
        <p:nvSpPr>
          <p:cNvPr id="14" name="装饰  1"/>
          <p:cNvSpPr>
            <a:spLocks noGrp="1"/>
          </p:cNvSpPr>
          <p:nvPr>
            <p:ph type="body" idx="16402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工作原理与流程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6"/>
            <p:custDataLst>
              <p:tags r:id="rId15"/>
            </p:custDataLst>
          </p:nvPr>
        </p:nvSpPr>
        <p:spPr/>
        <p:txBody>
          <a:bodyPr/>
          <a:p>
            <a:r>
              <a:rPr lang="en-US" altLang="en-US"/>
              <a:t>05</a:t>
            </a:r>
            <a:endParaRPr lang="en-US" altLang="en-US"/>
          </a:p>
        </p:txBody>
      </p:sp>
      <p:sp>
        <p:nvSpPr>
          <p:cNvPr id="17" name="装饰  4"/>
          <p:cNvSpPr>
            <a:spLocks noGrp="1"/>
          </p:cNvSpPr>
          <p:nvPr>
            <p:ph type="body" idx="16403"/>
            <p:custDataLst>
              <p:tags r:id="rId1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95"/>
            <p:custDataLst>
              <p:tags r:id="rId1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项目价值与意义</a:t>
            </a:r>
            <a:endParaRPr lang="zh-CN" altLang="en-US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8"/>
            <p:custDataLst>
              <p:tags r:id="rId18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  <p:sp>
        <p:nvSpPr>
          <p:cNvPr id="20" name="装饰  7"/>
          <p:cNvSpPr>
            <a:spLocks noGrp="1"/>
          </p:cNvSpPr>
          <p:nvPr>
            <p:ph type="body" idx="16404"/>
            <p:custDataLst>
              <p:tags r:id="rId1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7"/>
            <p:custDataLst>
              <p:tags r:id="rId2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总结与展望</a:t>
            </a:r>
            <a:endParaRPr lang="zh-CN" altLang="en-US"/>
          </a:p>
        </p:txBody>
      </p:sp>
    </p:spTree>
    <p:custDataLst>
      <p:tags r:id="rId2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总结与展望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06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系统核心优势</a:t>
            </a:r>
            <a:endParaRPr lang="zh-CN" altLang="en-US"/>
          </a:p>
        </p:txBody>
      </p:sp>
      <p:sp>
        <p:nvSpPr>
          <p:cNvPr id="3" name="装饰  0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高效节水能力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系统可回收净水机70%以上尾水，如某高校安装后月节水3000吨，相当于5000名学生一周饮水量。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智能循环技术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采用物联网传感器实时监测水质，尾水经多层过滤后用于绿化灌溉，某中学应用后年节省水费8万元。</a:t>
            </a:r>
            <a:endParaRPr lang="zh-CN" altLang="en-US"/>
          </a:p>
        </p:txBody>
      </p:sp>
      <p:sp>
        <p:nvSpPr>
          <p:cNvPr id="11" name="装饰  8"/>
          <p:cNvSpPr>
            <a:spLocks noGrp="1"/>
          </p:cNvSpPr>
          <p:nvPr>
            <p:ph type="body" idx="16396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低成本易维护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模块化设计降低安装难度，滤芯更换周期延长至3个月，维护成本比传统系统低40%，适合校园长期使用。</a:t>
            </a:r>
            <a:endParaRPr lang="zh-CN" altLang="en-US"/>
          </a:p>
        </p:txBody>
      </p:sp>
      <p:sp>
        <p:nvSpPr>
          <p:cNvPr id="15" name="图片占位符 14"/>
          <p:cNvSpPr/>
          <p:nvPr>
            <p:ph type="pic" idx="16393"/>
            <p:custDataLst>
              <p:tags r:id="rId11"/>
            </p:custDataLst>
          </p:nvPr>
        </p:nvSpPr>
        <p:spPr/>
      </p:sp>
      <p:sp>
        <p:nvSpPr>
          <p:cNvPr id="16" name="图片占位符 15"/>
          <p:cNvSpPr/>
          <p:nvPr>
            <p:ph type="pic" idx="16395"/>
            <p:custDataLst>
              <p:tags r:id="rId12"/>
            </p:custDataLst>
          </p:nvPr>
        </p:nvSpPr>
        <p:spPr/>
      </p:sp>
      <p:sp>
        <p:nvSpPr>
          <p:cNvPr id="17" name="图片占位符 16"/>
          <p:cNvSpPr/>
          <p:nvPr>
            <p:ph type="pic" idx="16397"/>
            <p:custDataLst>
              <p:tags r:id="rId13"/>
            </p:custDataLst>
          </p:nvPr>
        </p:nvSpPr>
        <p:spPr/>
      </p:sp>
    </p:spTree>
    <p:custDataLst>
      <p:tags r:id="rId1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未来展望</a:t>
            </a:r>
            <a:endParaRPr lang="zh-CN" altLang="en-US"/>
          </a:p>
        </p:txBody>
      </p:sp>
      <p:sp>
        <p:nvSpPr>
          <p:cNvPr id="3" name="装饰  0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6" name="图片占位符 15"/>
          <p:cNvPicPr/>
          <p:nvPr>
            <p:ph type="pic" idx="16392"/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74800" y="2057400"/>
            <a:ext cx="1524000" cy="1524000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智能化管理升级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7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引入物联网技术，如海尔智慧水务系统，实时监测尾水水质流量，通过APP推送异常预警，提升回收效率30%。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7" name="图片占位符 16"/>
          <p:cNvPicPr/>
          <p:nvPr>
            <p:ph type="pic" idx="16394"/>
            <p:custDataLst>
              <p:tags r:id="rId9"/>
            </p:custDataLst>
          </p:nvPr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34000" y="2057400"/>
            <a:ext cx="1524000" cy="1524000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多场景回收利用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13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参考深圳大学案例，将尾水用于校园绿化灌溉、卫生间冲水，年节水约2万吨，缓解用水压力。</a:t>
            </a:r>
            <a:endParaRPr lang="zh-CN" altLang="en-US"/>
          </a:p>
        </p:txBody>
      </p:sp>
      <p:sp>
        <p:nvSpPr>
          <p:cNvPr id="11" name="装饰  8"/>
          <p:cNvSpPr>
            <a:spLocks noGrp="1"/>
          </p:cNvSpPr>
          <p:nvPr>
            <p:ph type="body" idx="16397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15" name="图片占位符 14"/>
          <p:cNvPicPr/>
          <p:nvPr>
            <p:ph type="pic" idx="16396"/>
            <p:custDataLst>
              <p:tags r:id="rId15"/>
            </p:custDataLst>
          </p:nvPr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093200" y="2057400"/>
            <a:ext cx="1524000" cy="1524000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1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校企合作研发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与沁园集团联合开发低能耗回收设备，预计单台设备成本降低20%，适合大规模校园推广。</a:t>
            </a:r>
            <a:endParaRPr lang="zh-CN" altLang="en-US"/>
          </a:p>
        </p:txBody>
      </p:sp>
    </p:spTree>
    <p:custDataLst>
      <p:tags r:id="rId20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10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/>
              <a:t>谢谢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项目背景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01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净水机浪费现状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单台设备日均尾水量大</a:t>
            </a:r>
            <a:endParaRPr lang="zh-CN" altLang="en-US"/>
          </a:p>
        </p:txBody>
      </p:sp>
      <p:sp>
        <p:nvSpPr>
          <p:cNvPr id="4" name="装饰  1"/>
          <p:cNvSpPr>
            <a:spLocks noGrp="1"/>
          </p:cNvSpPr>
          <p:nvPr>
            <p:ph type="body" idx="16392"/>
            <p:custDataLst>
              <p:tags r:id="rId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据某高校后勤数据，校园标准净水机日均产尾水约80升，相当于50名学生单日饮水量，全年浪费超29吨。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8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全校设备浪费总量惊人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3"/>
            <p:custDataLst>
              <p:tags r:id="rId6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以一所万人高校为例，若配备50台净水机，年尾水排放量可达1450吨，足够填满6个标准游泳池。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90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现有处理方式粗放</a:t>
            </a:r>
            <a:endParaRPr lang="zh-CN" altLang="en-US"/>
          </a:p>
        </p:txBody>
      </p:sp>
      <p:sp>
        <p:nvSpPr>
          <p:cNvPr id="10" name="装饰  7"/>
          <p:cNvSpPr>
            <a:spLocks noGrp="1"/>
          </p:cNvSpPr>
          <p:nvPr>
            <p:ph type="body" idx="16394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多数校园直接将净水机尾水排入下水道，某大学城抽样显示，该类废水占校园生活污水排放量的12%。</a:t>
            </a:r>
            <a:endParaRPr lang="zh-CN" altLang="en-US"/>
          </a:p>
        </p:txBody>
      </p:sp>
    </p:spTree>
    <p:custDataLst>
      <p:tags r:id="rId1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项目开展必要性</a:t>
            </a:r>
            <a:endParaRPr lang="zh-CN" altLang="en-US"/>
          </a:p>
        </p:txBody>
      </p:sp>
      <p:pic>
        <p:nvPicPr>
          <p:cNvPr id="3" name="图片占位符 2" descr="c97deada-dda1-11f0-969b-0a9455b6baab"/>
          <p:cNvPicPr>
            <a:picLocks noChangeAspect="1"/>
          </p:cNvPicPr>
          <p:nvPr>
            <p:ph type="pic" idx="16392"/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1684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响应国家节水政策号召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教育部数据显示，全国高校年用水量超15亿吨，推广尾水回收可使单校节水率提升15%-20%，贴合"十四五"节水型社会建设要求。</a:t>
            </a:r>
            <a:endParaRPr lang="zh-CN" altLang="en-US"/>
          </a:p>
        </p:txBody>
      </p:sp>
      <p:pic>
        <p:nvPicPr>
          <p:cNvPr id="6" name="图片占位符 5" descr="c97dec1e-dda1-11f0-969b-0a9455b6baab"/>
          <p:cNvPicPr>
            <a:picLocks noChangeAspect="1"/>
          </p:cNvPicPr>
          <p:nvPr>
            <p:ph type="pic" idx="16393"/>
            <p:custDataLst>
              <p:tags r:id="rId6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50292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降低校园运营成本压力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某高校安装净水机尾水回收系统后，每月减少自来水采购支出约8000元，年节约水费近10万元。</a:t>
            </a:r>
            <a:endParaRPr lang="zh-CN" altLang="en-US"/>
          </a:p>
        </p:txBody>
      </p:sp>
      <p:pic>
        <p:nvPicPr>
          <p:cNvPr id="9" name="图片占位符 8" descr="c97de5bc-dda1-11f0-969b-0a9455b6baab"/>
          <p:cNvPicPr>
            <a:picLocks noChangeAspect="1"/>
          </p:cNvPicPr>
          <p:nvPr>
            <p:ph type="pic" idx="16394"/>
            <p:custDataLst>
              <p:tags r:id="rId10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8890000" y="1752600"/>
            <a:ext cx="2133600" cy="2133600"/>
          </a:xfrm>
          <a:custGeom>
            <a:avLst/>
            <a:gdLst>
              <a:gd name="connisteX0" fmla="*/ 0 w 2133600"/>
              <a:gd name="connsiteY0" fmla="*/ 1066800 h 2133600"/>
              <a:gd name="connisteX1" fmla="*/ 1066800 w 2133600"/>
              <a:gd name="connsiteY1" fmla="*/ 0 h 2133600"/>
              <a:gd name="connisteX2" fmla="*/ 1066800 w 2133600"/>
              <a:gd name="connsiteY2" fmla="*/ 0 h 2133600"/>
              <a:gd name="connisteX3" fmla="*/ 2133600 w 2133600"/>
              <a:gd name="connsiteY3" fmla="*/ 1066800 h 2133600"/>
              <a:gd name="connisteX4" fmla="*/ 2133600 w 2133600"/>
              <a:gd name="connsiteY4" fmla="*/ 1066800 h 2133600"/>
              <a:gd name="connisteX5" fmla="*/ 1066800 w 2133600"/>
              <a:gd name="connsiteY5" fmla="*/ 2133600 h 2133600"/>
              <a:gd name="connisteX6" fmla="*/ 1066800 w 2133600"/>
              <a:gd name="connsiteY6" fmla="*/ 2133600 h 2133600"/>
              <a:gd name="connisteX7" fmla="*/ 0 w 2133600"/>
              <a:gd name="connsiteY7" fmla="*/ 1066800 h 2133600"/>
              <a:gd name="connisteX8" fmla="*/ 0 w 2133600"/>
              <a:gd name="connsiteY8" fmla="*/ 1066800 h 2133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133600" h="2133600">
                <a:moveTo>
                  <a:pt x="0" y="1066800"/>
                </a:moveTo>
                <a:cubicBezTo>
                  <a:pt x="0" y="477623"/>
                  <a:pt x="477623" y="0"/>
                  <a:pt x="1066800" y="0"/>
                </a:cubicBezTo>
                <a:lnTo>
                  <a:pt x="1066800" y="0"/>
                </a:lnTo>
                <a:cubicBezTo>
                  <a:pt x="1655977" y="0"/>
                  <a:pt x="2133600" y="477623"/>
                  <a:pt x="2133600" y="1066800"/>
                </a:cubicBezTo>
                <a:lnTo>
                  <a:pt x="2133600" y="1066800"/>
                </a:lnTo>
                <a:cubicBezTo>
                  <a:pt x="2133600" y="1655977"/>
                  <a:pt x="1655977" y="2133600"/>
                  <a:pt x="1066800" y="2133600"/>
                </a:cubicBezTo>
                <a:lnTo>
                  <a:pt x="1066800" y="2133600"/>
                </a:lnTo>
                <a:cubicBezTo>
                  <a:pt x="477623" y="2133600"/>
                  <a:pt x="0" y="1655977"/>
                  <a:pt x="0" y="1066800"/>
                </a:cubicBezTo>
                <a:lnTo>
                  <a:pt x="0" y="1066800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idx="16390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提升学生环保素养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1"/>
            <p:custDataLst>
              <p:tags r:id="rId1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通过在回收系统旁设置实时数据显示屏，展示每日节水量相当于多少个标准泳池，增强学生节水直观认知。</a:t>
            </a:r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系统设计方案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en-US" altLang="en-US"/>
              <a:t>02</a:t>
            </a:r>
            <a:endParaRPr lang="en-US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核心设计思路</a:t>
            </a:r>
            <a:endParaRPr lang="zh-CN" altLang="en-US"/>
          </a:p>
        </p:txBody>
      </p:sp>
      <p:sp>
        <p:nvSpPr>
          <p:cNvPr id="3" name="装饰  0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模块化分级处理技术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采用预处理+深度过滤双模块设计，如深圳某高校试点中，尾水经PP棉+活性炭过滤后，浊度降至0.5NTU以下，符合绿化灌溉标准。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智能传感动态调控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搭载物联网流量传感器，实时监测尾水排放量，当瞬时流量超30L/min时自动启动分流装置。</a:t>
            </a:r>
            <a:endParaRPr lang="zh-CN" altLang="en-US"/>
          </a:p>
        </p:txBody>
      </p:sp>
      <p:sp>
        <p:nvSpPr>
          <p:cNvPr id="11" name="装饰  8"/>
          <p:cNvSpPr>
            <a:spLocks noGrp="1"/>
          </p:cNvSpPr>
          <p:nvPr>
            <p:ph type="body" idx="16396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多场景梯级利用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构建"初级过滤-绿化灌溉-冲厕用水"三级利用体系，上海交通大学试点实现尾水再利用率达82%。</a:t>
            </a:r>
            <a:endParaRPr lang="zh-CN" altLang="en-US"/>
          </a:p>
        </p:txBody>
      </p:sp>
      <p:sp>
        <p:nvSpPr>
          <p:cNvPr id="15" name="图片占位符 14"/>
          <p:cNvSpPr/>
          <p:nvPr>
            <p:ph type="pic" idx="16393"/>
            <p:custDataLst>
              <p:tags r:id="rId11"/>
            </p:custDataLst>
          </p:nvPr>
        </p:nvSpPr>
        <p:spPr/>
      </p:sp>
      <p:sp>
        <p:nvSpPr>
          <p:cNvPr id="16" name="图片占位符 15"/>
          <p:cNvSpPr/>
          <p:nvPr>
            <p:ph type="pic" idx="16395"/>
            <p:custDataLst>
              <p:tags r:id="rId12"/>
            </p:custDataLst>
          </p:nvPr>
        </p:nvSpPr>
        <p:spPr/>
      </p:sp>
      <p:sp>
        <p:nvSpPr>
          <p:cNvPr id="17" name="图片占位符 16"/>
          <p:cNvSpPr/>
          <p:nvPr>
            <p:ph type="pic" idx="16397"/>
            <p:custDataLst>
              <p:tags r:id="rId13"/>
            </p:custDataLst>
          </p:nvPr>
        </p:nvSpPr>
        <p:spPr/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电气控制设计</a:t>
            </a:r>
            <a:endParaRPr lang="zh-CN" altLang="en-US"/>
          </a:p>
        </p:txBody>
      </p:sp>
      <p:sp>
        <p:nvSpPr>
          <p:cNvPr id="4" name="装饰  1"/>
          <p:cNvSpPr>
            <a:spLocks noGrp="1"/>
          </p:cNvSpPr>
          <p:nvPr>
            <p:ph type="body" idx="16393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智能传感器选型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选用上海某企业生产的TDS传感器，实时监测尾水水质，当数值低于150ppm时自动触发回收泵启动，响应时间≤2秒。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PLC控制系统搭建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采用西门子S7-1200系列PLC，编写逻辑控制程序实现尾水回收、反冲洗等流程自动化，支持远程故障诊断。</a:t>
            </a:r>
            <a:endParaRPr lang="zh-CN" altLang="en-US"/>
          </a:p>
        </p:txBody>
      </p:sp>
      <p:sp>
        <p:nvSpPr>
          <p:cNvPr id="10" name="装饰  7"/>
          <p:cNvSpPr>
            <a:spLocks noGrp="1"/>
          </p:cNvSpPr>
          <p:nvPr>
            <p:ph type="body" idx="16395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安全保护模块设计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配置过流保护、液位报警、漏电保护等装置，参考某高校实验室净水系统标准，确保设备运行安全，年故障率控制在5%以内。</a:t>
            </a:r>
            <a:endParaRPr lang="zh-CN" altLang="en-US"/>
          </a:p>
        </p:txBody>
      </p:sp>
      <p:sp>
        <p:nvSpPr>
          <p:cNvPr id="13" name="内容占位符 12"/>
          <p:cNvSpPr/>
          <p:nvPr>
            <p:ph idx="16392"/>
            <p:custDataLst>
              <p:tags r:id="rId11"/>
            </p:custDataLst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机械部分设计</a:t>
            </a:r>
            <a:endParaRPr lang="zh-CN" altLang="en-US"/>
          </a:p>
        </p:txBody>
      </p:sp>
      <p:sp>
        <p:nvSpPr>
          <p:cNvPr id="3" name="装饰  0"/>
          <p:cNvSpPr>
            <a:spLocks noGrp="1"/>
          </p:cNvSpPr>
          <p:nvPr>
            <p:ph type="body" idx="16392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3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尾水收集管道设计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4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采用PVC-U材质管道，管径50mm，沿净水机底部暗装，参考某高校案例，管道倾斜度3°确保尾水自流。</a:t>
            </a:r>
            <a:endParaRPr lang="zh-CN" altLang="en-US"/>
          </a:p>
        </p:txBody>
      </p:sp>
      <p:sp>
        <p:nvSpPr>
          <p:cNvPr id="7" name="装饰  4"/>
          <p:cNvSpPr>
            <a:spLocks noGrp="1"/>
          </p:cNvSpPr>
          <p:nvPr>
            <p:ph type="body" idx="16394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8"/>
            <p:custDataLst>
              <p:tags r:id="rId6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储水罐结构设计</a:t>
            </a:r>
            <a:endParaRPr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idx="16389"/>
            <p:custDataLst>
              <p:tags r:id="rId7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选用304不锈钢材质圆柱罐，容量50L，顶部设透气孔，底部安装排污阀，借鉴沁园净水设备储水设计。</a:t>
            </a:r>
            <a:endParaRPr lang="zh-CN" altLang="en-US"/>
          </a:p>
        </p:txBody>
      </p:sp>
      <p:sp>
        <p:nvSpPr>
          <p:cNvPr id="11" name="装饰  8"/>
          <p:cNvSpPr>
            <a:spLocks noGrp="1"/>
          </p:cNvSpPr>
          <p:nvPr>
            <p:ph type="body" idx="16396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90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加压泵选型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1"/>
            <p:custDataLst>
              <p:tags r:id="rId10"/>
            </p:custDataLst>
          </p:nvPr>
        </p:nvSpPr>
        <p:spPr/>
        <p:txBody>
          <a:bodyPr>
            <a:normAutofit/>
          </a:bodyPr>
          <a:p>
            <a:r>
              <a:rPr lang="zh-CN" altLang="en-US"/>
              <a:t>配备格兰富CM1-3系列微型加压泵，功率370W，扬程12m，流量1.5m³/h，满足校园绿化灌溉水压需求。</a:t>
            </a:r>
            <a:endParaRPr lang="zh-CN" altLang="en-US"/>
          </a:p>
        </p:txBody>
      </p:sp>
      <p:pic>
        <p:nvPicPr>
          <p:cNvPr id="16" name="图片占位符 15" descr="微信图片_20251224202446_263_91"/>
          <p:cNvPicPr>
            <a:picLocks noChangeAspect="1"/>
          </p:cNvPicPr>
          <p:nvPr>
            <p:ph type="pic" idx="16395"/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368800" y="1524000"/>
            <a:ext cx="3458210" cy="2032000"/>
          </a:xfrm>
          <a:prstGeom prst="rect">
            <a:avLst/>
          </a:prstGeom>
        </p:spPr>
      </p:pic>
      <p:sp>
        <p:nvSpPr>
          <p:cNvPr id="17" name="图片占位符 16"/>
          <p:cNvSpPr/>
          <p:nvPr>
            <p:ph type="pic" idx="16397"/>
            <p:custDataLst>
              <p:tags r:id="rId13"/>
            </p:custDataLst>
          </p:nvPr>
        </p:nvSpPr>
        <p:spPr/>
      </p:sp>
      <p:sp>
        <p:nvSpPr>
          <p:cNvPr id="18" name="图片占位符 17"/>
          <p:cNvSpPr/>
          <p:nvPr>
            <p:ph type="pic" idx="16393"/>
            <p:custDataLst>
              <p:tags r:id="rId14"/>
            </p:custDataLst>
          </p:nvPr>
        </p:nvSpPr>
        <p:spPr/>
      </p:sp>
    </p:spTree>
    <p:custDataLst>
      <p:tags r:id="rId1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46d4fb7492f71ea6d5d93686bfcd3dcf21c8510"/>
  <p:tag name="KSO_WM_NEWLAYOUT_GROUP_ID" val="layout_39"/>
  <p:tag name="KSO_WM_NEWLAYOUT_ID" val="slide_865fe7baa74391ac"/>
</p:tagLst>
</file>

<file path=ppt/tags/tag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1cf1d3d81b76379f3d90e03834fbe73b8648dae"/>
  <p:tag name="KSO_WM_NEWLAYOUT_GROUP_ID" val="layout_30"/>
  <p:tag name="KSO_WM_NEWLAYOUT_ID" val="slide_97e71a9c1fd50a82"/>
</p:tagLst>
</file>

<file path=ppt/tags/tag10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1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d5b9cba0fe741190835b3341ffc2b3eae35acb1"/>
  <p:tag name="KSO_WM_NEWLAYOUT_GROUP_ID" val="layout_26"/>
  <p:tag name="KSO_WM_NEWLAYOUT_ID" val="slide_4e8a2b389c8bbf30"/>
</p:tagLst>
</file>

<file path=ppt/tags/tag11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2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a29cf536a34a42f63f73a018c835067802321a6"/>
  <p:tag name="KSO_WM_NEWLAYOUT_GROUP_ID" val="layout_34"/>
  <p:tag name="KSO_WM_NEWLAYOUT_ID" val="slide_dd86963abb239797"/>
</p:tagLst>
</file>

<file path=ppt/tags/tag1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3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2f68924370d144e3a38736bc3e2257f46c4cfa2"/>
  <p:tag name="KSO_WM_NEWLAYOUT_GROUP_ID" val="layout_10003"/>
  <p:tag name="KSO_WM_NEWLAYOUT_ID" val="slide_07a157e0b255a435"/>
</p:tagLst>
</file>

<file path=ppt/tags/tag1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5cf886268fa56ca2adea7e60c020ae7d86a96e1"/>
  <p:tag name="KSO_WM_NEWLAYOUT_GROUP_ID" val="layout_57"/>
  <p:tag name="KSO_WM_NEWLAYOUT_ID" val="slide_7243b866f52d7461"/>
</p:tagLst>
</file>

<file path=ppt/tags/tag1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4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4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ca1356fbe1141abc073f5eb8be87752752485e42"/>
  <p:tag name="KSO_WM_NEWLAYOUT_GROUP_ID" val="layout_1-5"/>
  <p:tag name="KSO_WM_NEWLAYOUT_ID" val="slide_ba60fb0293b23fda"/>
</p:tagLst>
</file>

<file path=ppt/tags/tag1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5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5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5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5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6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16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167.xml><?xml version="1.0" encoding="utf-8"?>
<p:tagLst xmlns:p="http://schemas.openxmlformats.org/presentationml/2006/main">
  <p:tag name="KSO_WM_BEAUTIFY_FLAG" val="#wm#"/>
  <p:tag name="KSO_WM_UNIT_TYPE" val="f"/>
  <p:tag name="KSO_WM_UNIT_SUBTYPE" val="b"/>
  <p:tag name="KSO_WM_UNIT_INDEX" val="1"/>
</p:tagLst>
</file>

<file path=ppt/tags/tag168.xml><?xml version="1.0" encoding="utf-8"?>
<p:tagLst xmlns:p="http://schemas.openxmlformats.org/presentationml/2006/main">
  <p:tag name="KSO_WM_BEAUTIFY_FLAG" val="#wm#"/>
  <p:tag name="KSO_WM_UNIT_TYPE" val="f"/>
  <p:tag name="KSO_WM_UNIT_SUBTYPE" val="c"/>
  <p:tag name="KSO_WM_UNIT_INDEX" val="2"/>
</p:tagLst>
</file>

<file path=ppt/tags/tag169.xml><?xml version="1.0" encoding="utf-8"?>
<p:tagLst xmlns:p="http://schemas.openxmlformats.org/presentationml/2006/main">
  <p:tag name="KSO_WM_BEAUTIFY_FLAG" val="#wm#"/>
  <p:tag name="KSO_WM_UNIT_TYPE" val="a"/>
  <p:tag name="KSO_WM_UNIT_INDEX" val="1"/>
</p:tagLst>
</file>

<file path=ppt/tags/tag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0.xml><?xml version="1.0" encoding="utf-8"?>
<p:tagLst xmlns:p="http://schemas.openxmlformats.org/presentationml/2006/main">
  <p:tag name="KSO_WM_BEAUTIFY_FLAG" val="#wm#"/>
  <p:tag name="KSO_WM_UNIT_TYPE" val="a"/>
  <p:tag name="KSO_WM_UNIT_INDEX" val="1"/>
</p:tagLst>
</file>

<file path=ppt/tags/tag1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086252ba1e02fcc94d3ebc33134ebbe4933e31b"/>
  <p:tag name="KSO_WM_NEWLAYOUT_ID" val="slide_ba60fb0293b23fda"/>
</p:tagLst>
</file>

<file path=ppt/tags/tag1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17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17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1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18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1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18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1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</p:tagLst>
</file>

<file path=ppt/tags/tag18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</p:tagLst>
</file>

<file path=ppt/tags/tag19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c9d4e82da6e4381c6a6017a9043706628247407"/>
  <p:tag name="KSO_WM_NEWLAYOUT_ID" val="slide_01072e67c032e659"/>
</p:tagLst>
</file>

<file path=ppt/tags/tag19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194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9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199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03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204.xml><?xml version="1.0" encoding="utf-8"?>
<p:tagLst xmlns:p="http://schemas.openxmlformats.org/presentationml/2006/main">
  <p:tag name="KSO_WM_FIGMA_DECORATION_INDEX" val="9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2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07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08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209.xml><?xml version="1.0" encoding="utf-8"?>
<p:tagLst xmlns:p="http://schemas.openxmlformats.org/presentationml/2006/main">
  <p:tag name="KSO_WM_FIGMA_DECORATION_INDEX" val="4"/>
  <p:tag name="$PH_EXT" val="1"/>
  <p:tag name="KSO_WM_BEAUTIFY_FLAG" val="#fgm#"/>
  <p:tag name="KSO_WM_DIAGRAM_GROUP_CODE" val="1"/>
  <p:tag name="KSO_WM_FIGMA_FLAG" val="#fgm#"/>
  <p:tag name="KSO_WM_UNIT_INDEX" val="1_4_1"/>
  <p:tag name="KSO_WM_UNIT_TYPE" val="l_h_x"/>
</p:tagLst>
</file>

<file path=ppt/tags/tag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69682a8838c2f21c8f49a062b13c3dc0c93b21d"/>
  <p:tag name="KSO_WM_NEWLAYOUT_ID" val="slide_2b1d2aa1eb39d84c"/>
</p:tagLst>
</file>

<file path=ppt/tags/tag2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2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3"/>
  <p:tag name="KSO_WM_UNIT_SUBTYPE" val="d"/>
  <p:tag name="KSO_WM_UNIT_TYPE" val="l_h_i"/>
</p:tagLst>
</file>

<file path=ppt/tags/tag2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3"/>
  <p:tag name="KSO_WM_UNIT_SUBTYPE" val="d"/>
  <p:tag name="KSO_WM_UNIT_TYPE" val="l_h_i"/>
</p:tagLst>
</file>

<file path=ppt/tags/tag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2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3"/>
  <p:tag name="KSO_WM_UNIT_SUBTYPE" val="d"/>
  <p:tag name="KSO_WM_UNIT_TYPE" val="l_h_i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4_1"/>
  <p:tag name="KSO_WM_UNIT_TYPE" val="l_h_i"/>
</p:tagLst>
</file>

<file path=ppt/tags/tag2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3"/>
  <p:tag name="KSO_WM_UNIT_SUBTYPE" val="d"/>
  <p:tag name="KSO_WM_UNIT_TYPE" val="l_h_i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3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3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ffc6a66213decf4cbfb337d3d56ad2222a3329b"/>
  <p:tag name="KSO_WM_NEWLAYOUT_ID" val="slide_bbcaf55b27ff942f"/>
</p:tagLst>
</file>

<file path=ppt/tags/tag23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9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2"/>
  <p:tag name="KSO_WM_UNIT_SUBTYPE" val="d"/>
  <p:tag name="KSO_WM_UNIT_TYPE" val="l_h_i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43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2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2"/>
  <p:tag name="KSO_WM_UNIT_SUBTYPE" val="d"/>
  <p:tag name="KSO_WM_UNIT_TYPE" val="l_h_i"/>
</p:tagLst>
</file>

<file path=ppt/tags/tag2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2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247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1"/>
  <p:tag name="KSO_WM_UNIT_TYPE" val="l_h_i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2"/>
  <p:tag name="KSO_WM_UNIT_SUBTYPE" val="d"/>
  <p:tag name="KSO_WM_UNIT_TYPE" val="l_h_i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2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f"/>
</p:tagLst>
</file>

<file path=ppt/tags/tag25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1"/>
  <p:tag name="KSO_WM_UNIT_TYPE" val="l_h_i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2"/>
  <p:tag name="KSO_WM_UNIT_SUBTYPE" val="d"/>
  <p:tag name="KSO_WM_UNIT_TYPE" val="l_h_i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</p:tagLst>
</file>

<file path=ppt/tags/tag2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f"/>
</p:tagLst>
</file>

<file path=ppt/tags/tag25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d46a862eced6839dc274bc3eaa59f37c375e3e"/>
  <p:tag name="KSO_WM_NEWLAYOUT_ID" val="slide_250f5b83123f6923"/>
</p:tagLst>
</file>

<file path=ppt/tags/tag25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260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aa9cd17bb991578ce35cbf656eb336cf30f4cd1"/>
  <p:tag name="KSO_WM_NEWLAYOUT_ID" val="slide_bf7182397f2461bd"/>
</p:tagLst>
</file>

<file path=ppt/tags/tag2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66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2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2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fb091f70049b8deb9a7e8f476aea61cb38da4c"/>
  <p:tag name="KSO_WM_NEWLAYOUT_GROUP_ID" val="layout_62"/>
  <p:tag name="KSO_WM_NEWLAYOUT_ID" val="slide_b3ee0e64aa19972f"/>
</p:tagLst>
</file>

<file path=ppt/tags/tag2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2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27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</p:tagLst>
</file>

<file path=ppt/tags/tag275.xml><?xml version="1.0" encoding="utf-8"?>
<p:tagLst xmlns:p="http://schemas.openxmlformats.org/presentationml/2006/main">
  <p:tag name="KSO_WM_TEMPLATE_SUBCATEGORY" val="31"/>
  <p:tag name="KSO_WM_BEAUTIFY_FLAG" val="#wm#"/>
  <p:tag name="KSO_WM_TAG_VERSION" val="3.0"/>
</p:tagLst>
</file>

<file path=ppt/tags/tag276.xml><?xml version="1.0" encoding="utf-8"?>
<p:tagLst xmlns:p="http://schemas.openxmlformats.org/presentationml/2006/main">
  <p:tag name="KSO_WM_AITEMPLATE_STYLE_ID" val="0"/>
</p:tagLst>
</file>

<file path=ppt/tags/tag277.xml><?xml version="1.0" encoding="utf-8"?>
<p:tagLst xmlns:p="http://schemas.openxmlformats.org/presentationml/2006/main">
  <p:tag name="KSO_WM_BEAUTIFY_FLAG" val="#wm#"/>
  <p:tag name="KSO_WM_UNIT_TYPE" val="a"/>
  <p:tag name="KSO_WM_UNIT_INDEX" val="1"/>
</p:tagLst>
</file>

<file path=ppt/tags/tag278.xml><?xml version="1.0" encoding="utf-8"?>
<p:tagLst xmlns:p="http://schemas.openxmlformats.org/presentationml/2006/main">
  <p:tag name="KSO_WM_SLIDE_TYPE" val="title"/>
  <p:tag name="KSO_WM_BEAUTIFY_FLAG" val="#wm#"/>
  <p:tag name="KSO_WM_TEMPLATE_SUBCATEGORY" val="29"/>
  <p:tag name="KSO_WM_AI_TEMPLATE_TYPE" val="aiCover"/>
</p:tagLst>
</file>

<file path=ppt/tags/tag2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ca1356fbe1141abc073f5eb8be87752752485e42"/>
  <p:tag name="KSO_WM_NEWLAYOUT_GROUP_ID" val="layout_1-5"/>
  <p:tag name="KSO_WM_NEWLAYOUT_ID" val="slide_ba60fb0293b23fda"/>
</p:tagLst>
</file>

<file path=ppt/tags/tag2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  <p:tag name="KSO_WM_UNIT_PRESET_TEXT" val="01"/>
  <p:tag name="KSO_WM_SLIDE_FIGMA_DIAGRAM" val="1"/>
</p:tagLst>
</file>

<file path=ppt/tags/tag28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  <p:tag name="KSO_WM_UNIT_PRESET_TEXT" val=" "/>
  <p:tag name="KSO_WM_SLIDE_FIGMA_DIAGRAM" val="1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  <p:tag name="KSO_WM_SLIDE_FIGMA_DIAGRAM" val="1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  <p:tag name="KSO_WM_UNIT_PRESET_TEXT" val="02"/>
  <p:tag name="KSO_WM_SLIDE_FIGMA_DIAGRAM" val="1"/>
</p:tagLst>
</file>

<file path=ppt/tags/tag285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  <p:tag name="KSO_WM_UNIT_PRESET_TEXT" val=" "/>
  <p:tag name="KSO_WM_SLIDE_FIGMA_DIAGRAM" val="1"/>
</p:tagLst>
</file>

<file path=ppt/tags/tag2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  <p:tag name="KSO_WM_SLIDE_FIGMA_DIAGRAM" val="1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  <p:tag name="KSO_WM_UNIT_PRESET_TEXT" val="03"/>
  <p:tag name="KSO_WM_SLIDE_FIGMA_DIAGRAM" val="1"/>
</p:tagLst>
</file>

<file path=ppt/tags/tag288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  <p:tag name="KSO_WM_UNIT_PRESET_TEXT" val=" "/>
  <p:tag name="KSO_WM_SLIDE_FIGMA_DIAGRAM" val="1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  <p:tag name="KSO_WM_SLIDE_FIGMA_DIAGRAM" val="1"/>
</p:tagLst>
</file>

<file path=ppt/tags/tag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  <p:tag name="KSO_WM_UNIT_PRESET_TEXT" val="04"/>
  <p:tag name="KSO_WM_SLIDE_FIGMA_DIAGRAM" val="1"/>
</p:tagLst>
</file>

<file path=ppt/tags/tag291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  <p:tag name="KSO_WM_UNIT_PRESET_TEXT" val=" "/>
  <p:tag name="KSO_WM_SLIDE_FIGMA_DIAGRAM" val="1"/>
</p:tagLst>
</file>

<file path=ppt/tags/tag2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此处添加项标题"/>
  <p:tag name="KSO_WM_SLIDE_FIGMA_DIAGRAM" val="1"/>
</p:tagLst>
</file>

<file path=ppt/tags/tag2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  <p:tag name="KSO_WM_UNIT_PRESET_TEXT" val="05"/>
  <p:tag name="KSO_WM_SLIDE_FIGMA_DIAGRAM" val="1"/>
</p:tagLst>
</file>

<file path=ppt/tags/tag294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  <p:tag name="KSO_WM_UNIT_PRESET_TEXT" val=" "/>
  <p:tag name="KSO_WM_SLIDE_FIGMA_DIAGRAM" val="1"/>
</p:tagLst>
</file>

<file path=ppt/tags/tag2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  <p:tag name="KSO_WM_UNIT_PRESET_TEXT" val="单击此处添加项标题"/>
  <p:tag name="KSO_WM_SLIDE_FIGMA_DIAGRAM" val="1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SUBTYPE" val="d"/>
  <p:tag name="KSO_WM_UNIT_TYPE" val="l_h_i"/>
  <p:tag name="KSO_WM_UNIT_PRESET_TEXT" val="06"/>
  <p:tag name="KSO_WM_SLIDE_FIGMA_DIAGRAM" val="1"/>
</p:tagLst>
</file>

<file path=ppt/tags/tag29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6_2"/>
  <p:tag name="KSO_WM_UNIT_TYPE" val="l_h_i"/>
  <p:tag name="KSO_WM_UNIT_PRESET_TEXT" val=" "/>
  <p:tag name="KSO_WM_SLIDE_FIGMA_DIAGRAM" val="1"/>
</p:tagLst>
</file>

<file path=ppt/tags/tag2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6_1"/>
  <p:tag name="KSO_WM_UNIT_TYPE" val="l_h_a"/>
  <p:tag name="KSO_WM_UNIT_PRESET_TEXT" val="单击此处添加项标题"/>
  <p:tag name="KSO_WM_SLIDE_FIGMA_DIAGRAM" val="1"/>
</p:tagLst>
</file>

<file path=ppt/tags/tag299.xml><?xml version="1.0" encoding="utf-8"?>
<p:tagLst xmlns:p="http://schemas.openxmlformats.org/presentationml/2006/main">
  <p:tag name="KSO_WM_SLIDE_CONTENT_ORIENTATION" val=""/>
  <p:tag name="KSO_WM_SLIDE_HAS_MASK" val="0"/>
  <p:tag name="KSO_WM_SLIDE_ITEM_CNT" val="6"/>
  <p:tag name="KSO_WM_SLIDE_TYPE" val="contents"/>
  <p:tag name="KSO_WM_TEMPLATE_SUBCATEGORY" val="29"/>
  <p:tag name="KSO_WM_BEAUTIFY_FLAG" val="#wm#"/>
  <p:tag name="KSO_WM_TEMPLATE_FIGMA_ID" val="0"/>
  <p:tag name="KSO_WM_TEMPLATE_SLIDE_ID" val="slide_ba60fb0293b23fda"/>
</p:tagLst>
</file>

<file path=ppt/tags/tag3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  <p:tag name="KSO_WM_UNIT_PRESET_TEXT" val="01"/>
</p:tagLst>
</file>

<file path=ppt/tags/tag302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</p:tagLst>
</file>

<file path=ppt/tags/tag30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2f68924370d144e3a38736bc3e2257f46c4cfa2"/>
  <p:tag name="KSO_WM_NEWLAYOUT_GROUP_ID" val="layout_10003"/>
  <p:tag name="KSO_WM_NEWLAYOUT_ID" val="slide_07a157e0b255a435"/>
  <p:tag name="KSO_WM_UNIT_PRESET_TEXT" val="单击此处添加标题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0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0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1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07a157e0b255a435"/>
</p:tagLst>
</file>

<file path=ppt/tags/tag31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a29cf536a34a42f63f73a018c835067802321a6"/>
  <p:tag name="KSO_WM_NEWLAYOUT_GROUP_ID" val="layout_34"/>
  <p:tag name="KSO_WM_NEWLAYOUT_ID" val="slide_dd86963abb239797"/>
  <p:tag name="KSO_WM_UNIT_PRESET_TEXT" val="单击此处添加标题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2e6093c9-8c7b-45c0-9af3-51dbf3dc0988.jpg?Expires=1797770737\u0026AWSAccessKeyId=AKLT9NSy7kh8TIS1UzNqLRY2\u0026Signature=BRHHi5RFf6DrKJLIeXdpLI64yXw%3D&quot;,&quot;product_name&quot;:&quot;wps-wpp-pc&quot;,&quot;intention_code&quot;:&quot;wps_wpp_generate_theme_pay&quot;}*auto_qingqiu_3.0.4_prod*1766234733233_3afeb0_5be658ba9796-slide-4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72ee4930-31e8-4b9c-b283-8ca2712f0c6a.jpg?Expires=1797770737\u0026AWSAccessKeyId=AKLT9NSy7kh8TIS1UzNqLRY2\u0026Signature=x94%2Bol1vHLooUkluwyBgtwQeOqA%3D&quot;,&quot;product_name&quot;:&quot;wps-wpp-pc&quot;,&quot;intention_code&quot;:&quot;wps_wpp_generate_theme_pay&quot;}*auto_qingqiu_3.0.4_prod*1766234733233_3afeb0_5be658ba9796-slide-4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2/de73708b-8255-4365-96fe-d8fd6f42cdf5.jpg?Expires=1797770738\u0026AWSAccessKeyId=AKLT9NSy7kh8TIS1UzNqLRY2\u0026Signature=cKcXoJPVnIE%2BiWNhjo10tp1JZzk%3D&quot;,&quot;product_name&quot;:&quot;wps-wpp-pc&quot;,&quot;intention_code&quot;:&quot;wps_wpp_generate_theme_pay&quot;}*auto_qingqiu_3.0.4_prod*1766234733233_3afeb0_5be658ba9796-slide-4"/>
</p:tagLst>
</file>

<file path=ppt/tags/tag3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2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dd86963abb239797"/>
</p:tagLst>
</file>

<file path=ppt/tags/tag3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32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  <p:tag name="KSO_WM_UNIT_PRESET_TEXT" val="01"/>
</p:tagLst>
</file>

<file path=ppt/tags/tag327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</p:tagLst>
</file>

<file path=ppt/tags/tag32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d5b9cba0fe741190835b3341ffc2b3eae35acb1"/>
  <p:tag name="KSO_WM_NEWLAYOUT_GROUP_ID" val="layout_26"/>
  <p:tag name="KSO_WM_NEWLAYOUT_ID" val="slide_4e8a2b389c8bbf30"/>
  <p:tag name="KSO_WM_UNIT_PRESET_TEXT" val="单击此处添加标题"/>
</p:tagLst>
</file>

<file path=ppt/tags/tag3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3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3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41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4e8a2b389c8bbf30"/>
</p:tagLst>
</file>

<file path=ppt/tags/tag3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41cf1d3d81b76379f3d90e03834fbe73b8648dae"/>
  <p:tag name="KSO_WM_NEWLAYOUT_GROUP_ID" val="layout_30"/>
  <p:tag name="KSO_WM_NEWLAYOUT_ID" val="slide_97e71a9c1fd50a82"/>
  <p:tag name="KSO_WM_UNIT_PRESET_TEXT" val="单击此处添加标题"/>
</p:tagLst>
</file>

<file path=ppt/tags/tag3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4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4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7097bc12f207ad70fe188c0763032485614a871"/>
  <p:tag name="KSO_WM_NEWLAYOUT_GROUP_ID" val="layout_48"/>
  <p:tag name="KSO_WM_NEWLAYOUT_ID" val="slide_f40f4095b76ee3a8"/>
</p:tagLst>
</file>

<file path=ppt/tags/tag3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53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97e71a9c1fd50a82"/>
</p:tagLst>
</file>

<file path=ppt/tags/tag35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95ae7ec0a394d5442e7e7b739ef27a4b3c70f4b"/>
  <p:tag name="KSO_WM_NEWLAYOUT_GROUP_ID" val="layout_2"/>
  <p:tag name="KSO_WM_NEWLAYOUT_ID" val="slide_dbd12360534da726"/>
  <p:tag name="KSO_WM_UNIT_PRESET_TEXT" val="单击此处添加标题"/>
</p:tagLst>
</file>

<file path=ppt/tags/tag3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3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5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3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6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3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3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3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67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dbd12360534da726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3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  <p:tag name="KSO_WM_UNIT_PRESET_TEXT" val="01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7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</p:tagLst>
</file>

<file path=ppt/tags/tag37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b444e46316252d936c003e2e955a749b8648779"/>
  <p:tag name="KSO_WM_NEWLAYOUT_GROUP_ID" val="layout_51"/>
  <p:tag name="KSO_WM_NEWLAYOUT_ID" val="slide_852d700e72c68e5e"/>
  <p:tag name="KSO_WM_UNIT_PRESET_TEXT" val="单击此处添加标题"/>
</p:tagLst>
</file>

<file path=ppt/tags/tag372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7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7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82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852d700e72c68e5e"/>
</p:tagLst>
</file>

<file path=ppt/tags/tag3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f7d408e910a0998379848b20c5860f99052f688"/>
  <p:tag name="KSO_WM_NEWLAYOUT_GROUP_ID" val="layout_6"/>
  <p:tag name="KSO_WM_NEWLAYOUT_ID" val="slide_acc7948a249ecb22"/>
  <p:tag name="KSO_WM_UNIT_PRESET_TEXT" val="单击此处添加标题"/>
</p:tagLst>
</file>

<file path=ppt/tags/tag3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3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3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9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3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9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acc7948a249ecb22"/>
</p:tagLst>
</file>

<file path=ppt/tags/tag3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39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  <p:tag name="KSO_WM_UNIT_PRESET_TEXT" val="01"/>
</p:tagLst>
</file>

<file path=ppt/tags/tag397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</p:tagLst>
</file>

<file path=ppt/tags/tag39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70738edea25b3b14b8014aa4d49b423b8269a8"/>
  <p:tag name="KSO_WM_NEWLAYOUT_GROUP_ID" val="layout_10009"/>
  <p:tag name="KSO_WM_NEWLAYOUT_ID" val="slide_9d99194b34fe91b2"/>
  <p:tag name="KSO_WM_UNIT_PRESET_TEXT" val="单击此处添加标题"/>
</p:tagLst>
</file>

<file path=ppt/tags/tag3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id&quot;:&quot;http://zh-ai-group.ks3-cn-beijing-internal.ksyun.com/image_generate/image_process/production/202512/f5c2ce73-7b53-4127-94b9-32d5d32affb4.jpg?Expires=1797770737\u0026AWSAccessKeyId=AKLT9NSy7kh8TIS1UzNqLRY2\u0026Signature=7YWzP%2FsmCB3S3cNzxYeVuJ6GdAU%3D&quot;,&quot;product_name&quot;:&quot;wps-wpp-pc&quot;,&quot;intention_code&quot;:&quot;wps_wpp_generate_theme_pay&quot;}*auto_qingqiu_3.0.4_prod*1766234733233_3afeb0_5be658ba9796-slide-13"/>
</p:tagLst>
</file>

<file path=ppt/tags/tag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id&quot;:&quot;http://zh-ai-group.ks3-cn-beijing-internal.ksyun.com/image_generate/image_process/production/202512/04098c76-e873-4270-81b7-0d1167d9dd5d.jpg?Expires=1797770737\u0026AWSAccessKeyId=AKLT9NSy7kh8TIS1UzNqLRY2\u0026Signature=%2FaPGoISey9AiLpZGL4ThePmPCTM%3D&quot;,&quot;product_name&quot;:&quot;wps-wpp-pc&quot;,&quot;intention_code&quot;:&quot;wps_wpp_generate_theme_pay&quot;}*auto_qingqiu_3.0.4_prod*1766234733233_3afeb0_5be658ba9796-slide-13"/>
</p:tagLst>
</file>

<file path=ppt/tags/tag4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  <p:tag name="MH_PIC_SOURCE_TYPE" val="generate_slide_ai*{&quot;id&quot;:&quot;http://zh-ai-group.ks3-cn-beijing-internal.ksyun.com/image_generate/image_process/production/202512/af784885-6bb4-4f98-bc34-eef575056023.jpg?Expires=1797770738\u0026AWSAccessKeyId=AKLT9NSy7kh8TIS1UzNqLRY2\u0026Signature=wWIsFdttT9dEYD8C5NYawiZ9YYU%3D&quot;,&quot;product_name&quot;:&quot;wps-wpp-pc&quot;,&quot;intention_code&quot;:&quot;wps_wpp_generate_theme_pay&quot;}*auto_qingqiu_3.0.4_prod*1766234733233_3afeb0_5be658ba9796-slide-13"/>
</p:tagLst>
</file>

<file path=ppt/tags/tag4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此处添加项标题"/>
</p:tagLst>
</file>

<file path=ppt/tags/tag4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0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9d99194b34fe91b2"/>
</p:tagLst>
</file>

<file path=ppt/tags/tag40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13951c75b8820fc3b0cb560cedcb1281ddbd3e"/>
  <p:tag name="KSO_WM_NEWLAYOUT_GROUP_ID" val="layout_10004"/>
  <p:tag name="KSO_WM_NEWLAYOUT_ID" val="slide_c69ff2b91d1aabd5"/>
  <p:tag name="KSO_WM_UNIT_PRESET_TEXT" val="单击此处添加标题"/>
</p:tagLst>
</file>

<file path=ppt/tags/tag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1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1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13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1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19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c69ff2b91d1aabd5"/>
</p:tagLst>
</file>

<file path=ppt/tags/tag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custom20232451_1*i*1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USESOURCEFORMAT_APPLY" val="0"/>
</p:tagLst>
</file>

<file path=ppt/tags/tag421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2451"/>
  <p:tag name="KSO_WM_TEMPLATE_SUBCATEGORY" val="0"/>
  <p:tag name="KSO_WM_SLIDE_INDEX" val="1"/>
  <p:tag name="KSO_WM_TAG_VERSION" val="3.0"/>
  <p:tag name="KSO_WM_SLIDE_ID" val="custom20232451_1"/>
  <p:tag name="KSO_WM_SLIDE_ITEM_CNT" val="1"/>
</p:tagLst>
</file>

<file path=ppt/tags/tag42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4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  <p:tag name="KSO_WM_UNIT_PRESET_TEXT" val="01"/>
</p:tagLst>
</file>

<file path=ppt/tags/tag42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</p:tagLst>
</file>

<file path=ppt/tags/tag4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7097bc12f207ad70fe188c0763032485614a871"/>
  <p:tag name="KSO_WM_NEWLAYOUT_GROUP_ID" val="layout_48"/>
  <p:tag name="KSO_WM_NEWLAYOUT_ID" val="slide_f40f4095b76ee3a8"/>
  <p:tag name="KSO_WM_UNIT_PRESET_TEXT" val="单击此处添加标题"/>
</p:tagLst>
</file>

<file path=ppt/tags/tag42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2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3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3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f40f4095b76ee3a8"/>
</p:tagLst>
</file>

<file path=ppt/tags/tag43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8fb091f70049b8deb9a7e8f476aea61cb38da4c"/>
  <p:tag name="KSO_WM_NEWLAYOUT_GROUP_ID" val="layout_62"/>
  <p:tag name="KSO_WM_NEWLAYOUT_ID" val="slide_b3ee0e64aa19972f"/>
  <p:tag name="KSO_WM_UNIT_PRESET_TEXT" val="单击此处添加标题"/>
</p:tagLst>
</file>

<file path=ppt/tags/tag4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44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4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4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46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447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0"/>
  <p:tag name="KSO_WM_TEMPLATE_SLIDE_ID" val="slide_b3ee0e64aa19972f"/>
</p:tagLst>
</file>

<file path=ppt/tags/tag4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8763e43f98db1b80168f257876926cec51970148"/>
  <p:tag name="KSO_WM_NEWLAYOUT_ID" val="slide_8d1615941f9e1a55"/>
</p:tagLst>
</file>

<file path=ppt/tags/tag44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e"/>
  <p:tag name="KSO_WM_UNIT_PRESET_TEXT" val="01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50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</p:tagLst>
</file>

<file path=ppt/tags/tag4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5cf886268fa56ca2adea7e60c020ae7d86a96e1"/>
  <p:tag name="KSO_WM_NEWLAYOUT_GROUP_ID" val="layout_57"/>
  <p:tag name="KSO_WM_NEWLAYOUT_ID" val="slide_7243b866f52d7461"/>
  <p:tag name="KSO_WM_UNIT_PRESET_TEXT" val="单击此处添加标题"/>
</p:tagLst>
</file>

<file path=ppt/tags/tag45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4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5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4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58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4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4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464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7243b866f52d7461"/>
</p:tagLst>
</file>

<file path=ppt/tags/tag46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46d4fb7492f71ea6d5d93686bfcd3dcf21c8510"/>
  <p:tag name="KSO_WM_NEWLAYOUT_GROUP_ID" val="layout_39"/>
  <p:tag name="KSO_WM_NEWLAYOUT_ID" val="slide_865fe7baa74391ac"/>
  <p:tag name="KSO_WM_UNIT_PRESET_TEXT" val="单击此处添加标题"/>
</p:tagLst>
</file>

<file path=ppt/tags/tag46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  <p:tag name="KSO_WM_UNIT_PRESET_TEXT" val=" "/>
</p:tagLst>
</file>

<file path=ppt/tags/tag467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项标题"/>
</p:tagLst>
</file>

<file path=ppt/tags/tag4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47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  <p:tag name="KSO_WM_UNIT_PRESET_TEXT" val=" "/>
</p:tagLst>
</file>

<file path=ppt/tags/tag471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项标题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7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  <p:tag name="KSO_WM_UNIT_PRESET_TEXT" val=" "/>
</p:tagLst>
</file>

<file path=ppt/tags/tag475.xml><?xml version="1.0" encoding="utf-8"?>
<p:tagLst xmlns:p="http://schemas.openxmlformats.org/presentationml/2006/main">
  <p:tag name="KSO_WM_FIGMA_DECORATION_INDEX" val="3"/>
  <p:tag name="$PH_EXT" val="1"/>
  <p:tag name="KSO_WM_BEAUTIFY_FLAG" val="#fgm#"/>
  <p:tag name="KSO_WM_DIAGRAM_GROUP_CODE" val="1"/>
  <p:tag name="KSO_WM_FIGMA_FLAG" val="#fgm#"/>
  <p:tag name="KSO_WM_UNIT_INDEX" val="1_3_1"/>
  <p:tag name="KSO_WM_UNIT_TYPE" val="l_h_x"/>
</p:tagLst>
</file>

<file path=ppt/tags/tag4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项标题"/>
</p:tagLst>
</file>

<file path=ppt/tags/tag4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478.xml><?xml version="1.0" encoding="utf-8"?>
<p:tagLst xmlns:p="http://schemas.openxmlformats.org/presentationml/2006/main">
  <p:tag name="KSO_WM_SLIDE_CONTENT_ORIENTATION" val=""/>
  <p:tag name="KSO_WM_SLIDE_HAS_MASK" val="0"/>
  <p:tag name="KSO_WM_SLIDE_ITEM_CNT" val="3"/>
  <p:tag name="KSO_WM_SLIDE_TYPE" val="text"/>
  <p:tag name="KSO_WM_TEMPLATE_SUBCATEGORY" val="29"/>
  <p:tag name="KSO_WM_BEAUTIFY_FLAG" val="#wm#"/>
  <p:tag name="KSO_WM_TEMPLATE_FIGMA_ID" val="0"/>
  <p:tag name="KSO_WM_TEMPLATE_SLIDE_ID" val="slide_865fe7baa74391ac"/>
</p:tagLst>
</file>

<file path=ppt/tags/tag479.xml><?xml version="1.0" encoding="utf-8"?>
<p:tagLst xmlns:p="http://schemas.openxmlformats.org/presentationml/2006/main">
  <p:tag name="KSO_WM_BEAUTIFY_FLAG" val="#wm#"/>
  <p:tag name="KSO_WM_UNIT_TYPE" val="a"/>
  <p:tag name="KSO_WM_UNIT_INDEX" val="1"/>
</p:tagLst>
</file>

<file path=ppt/tags/tag4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213951c75b8820fc3b0cb560cedcb1281ddbd3e"/>
  <p:tag name="KSO_WM_NEWLAYOUT_GROUP_ID" val="layout_10004"/>
  <p:tag name="KSO_WM_NEWLAYOUT_ID" val="slide_c69ff2b91d1aabd5"/>
</p:tagLst>
</file>

<file path=ppt/tags/tag480.xml><?xml version="1.0" encoding="utf-8"?>
<p:tagLst xmlns:p="http://schemas.openxmlformats.org/presentationml/2006/main">
  <p:tag name="KSO_WM_SLIDE_TYPE" val="endPage"/>
  <p:tag name="KSO_WM_BEAUTIFY_FLAG" val="#wm#"/>
  <p:tag name="KSO_WM_TEMPLATE_SUBCATEGORY" val="29"/>
  <p:tag name="KSO_WM_AI_TEMPLATE_TYPE" val="aiCover"/>
</p:tagLst>
</file>

<file path=ppt/tags/tag4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5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5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70738edea25b3b14b8014aa4d49b423b8269a8"/>
  <p:tag name="KSO_WM_NEWLAYOUT_GROUP_ID" val="layout_10009"/>
  <p:tag name="KSO_WM_NEWLAYOUT_ID" val="slide_9d99194b34fe91b2"/>
</p:tagLst>
</file>

<file path=ppt/tags/tag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d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f7d408e910a0998379848b20c5860f99052f688"/>
  <p:tag name="KSO_WM_NEWLAYOUT_GROUP_ID" val="layout_6"/>
  <p:tag name="KSO_WM_NEWLAYOUT_ID" val="slide_acc7948a249ecb22"/>
</p:tagLst>
</file>

<file path=ppt/tags/tag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7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7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7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b444e46316252d936c003e2e955a749b8648779"/>
  <p:tag name="KSO_WM_NEWLAYOUT_GROUP_ID" val="layout_51"/>
  <p:tag name="KSO_WM_NEWLAYOUT_ID" val="slide_852d700e72c68e5e"/>
</p:tagLst>
</file>

<file path=ppt/tags/tag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8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8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95ae7ec0a394d5442e7e7b739ef27a4b3c70f4b"/>
  <p:tag name="KSO_WM_NEWLAYOUT_GROUP_ID" val="layout_2"/>
  <p:tag name="KSO_WM_NEWLAYOUT_ID" val="slide_dbd12360534da726"/>
</p:tagLst>
</file>

<file path=ppt/tags/tag9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9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3_1"/>
  <p:tag name="KSO_WM_UNIT_TYPE" val="l_h_i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WPS">
  <a:themeElements>
    <a:clrScheme name="">
      <a:dk1>
        <a:srgbClr val="000000"/>
      </a:dk1>
      <a:lt1>
        <a:srgbClr val="FFFFFF"/>
      </a:lt1>
      <a:dk2>
        <a:srgbClr val="171F21"/>
      </a:dk2>
      <a:lt2>
        <a:srgbClr val="F1F5F6"/>
      </a:lt2>
      <a:accent1>
        <a:srgbClr val="759AA0"/>
      </a:accent1>
      <a:accent2>
        <a:srgbClr val="79999C"/>
      </a:accent2>
      <a:accent3>
        <a:srgbClr val="759AA0"/>
      </a:accent3>
      <a:accent4>
        <a:srgbClr val="79999C"/>
      </a:accent4>
      <a:accent5>
        <a:srgbClr val="759AA0"/>
      </a:accent5>
      <a:accent6>
        <a:srgbClr val="79999C"/>
      </a:accent6>
      <a:hlink>
        <a:srgbClr val="0026E5"/>
      </a:hlink>
      <a:folHlink>
        <a:srgbClr val="7E1FAD"/>
      </a:folHlink>
    </a:clrScheme>
    <a:fontScheme name="">
      <a:majorFont>
        <a:latin typeface="MiSans Medium"/>
        <a:ea typeface="MiSans Medium"/>
        <a:cs typeface=""/>
      </a:majorFont>
      <a:minorFont>
        <a:latin typeface="MiSans Normal"/>
        <a:ea typeface="MiSans Normal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2421</Words>
  <Application>WPS 演示</Application>
  <PresentationFormat>宽屏</PresentationFormat>
  <Paragraphs>310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逐浪新宋 中等</vt:lpstr>
      <vt:lpstr>锐字工房云字库大黑GBK</vt:lpstr>
      <vt:lpstr>黑体</vt:lpstr>
      <vt:lpstr>MiSans Medium</vt:lpstr>
      <vt:lpstr>AMGDT</vt:lpstr>
      <vt:lpstr>Arial Unicode MS</vt:lpstr>
      <vt:lpstr>MiSans Normal</vt:lpstr>
      <vt:lpstr>Calibri</vt:lpstr>
      <vt:lpstr>Office 主题</vt:lpstr>
      <vt:lpstr>1_WPS</vt:lpstr>
      <vt:lpstr>校园净水机
尾水回收系统</vt:lpstr>
      <vt:lpstr>目录</vt:lpstr>
      <vt:lpstr>项目背景</vt:lpstr>
      <vt:lpstr>净水机浪费现状</vt:lpstr>
      <vt:lpstr>项目开展必要性</vt:lpstr>
      <vt:lpstr>系统设计方案</vt:lpstr>
      <vt:lpstr>核心设计思路</vt:lpstr>
      <vt:lpstr>电气控制设计</vt:lpstr>
      <vt:lpstr>机械部分设计</vt:lpstr>
      <vt:lpstr>理论计算与数据支撑</vt:lpstr>
      <vt:lpstr>水资源数据</vt:lpstr>
      <vt:lpstr>尾水箱参数设计</vt:lpstr>
      <vt:lpstr>工作原理与流程</vt:lpstr>
      <vt:lpstr>核心工作流程</vt:lpstr>
      <vt:lpstr>系统原理图解析</vt:lpstr>
      <vt:lpstr>单击此处添加标题</vt:lpstr>
      <vt:lpstr>项目价值与意义</vt:lpstr>
      <vt:lpstr>节水效益</vt:lpstr>
      <vt:lpstr>经济社会价值</vt:lpstr>
      <vt:lpstr>总结与展望</vt:lpstr>
      <vt:lpstr>系统核心优势</vt:lpstr>
      <vt:lpstr>未来展望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校园净水机
尾水回收系统</dc:title>
  <dc:creator/>
  <cp:lastModifiedBy>donk</cp:lastModifiedBy>
  <cp:revision>1</cp:revision>
  <dcterms:created xsi:type="dcterms:W3CDTF">2025-12-24T12:27:26Z</dcterms:created>
  <dcterms:modified xsi:type="dcterms:W3CDTF">2025-12-24T12:27:26Z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B75C98F4C40948689CB49D1002CA5FAC</vt:lpwstr>
  </property>
</Properties>
</file>