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7"/>
  </p:notesMasterIdLst>
  <p:sldIdLst>
    <p:sldId id="262" r:id="rId5"/>
    <p:sldId id="266" r:id="rId6"/>
    <p:sldId id="267" r:id="rId8"/>
    <p:sldId id="269" r:id="rId9"/>
    <p:sldId id="272" r:id="rId10"/>
    <p:sldId id="273" r:id="rId11"/>
    <p:sldId id="275" r:id="rId12"/>
    <p:sldId id="279" r:id="rId13"/>
    <p:sldId id="280" r:id="rId14"/>
    <p:sldId id="282" r:id="rId15"/>
    <p:sldId id="286" r:id="rId16"/>
    <p:sldId id="315" r:id="rId17"/>
    <p:sldId id="316" r:id="rId18"/>
    <p:sldId id="318" r:id="rId19"/>
    <p:sldId id="319" r:id="rId20"/>
    <p:sldId id="320" r:id="rId21"/>
    <p:sldId id="321" r:id="rId22"/>
    <p:sldId id="323" r:id="rId23"/>
    <p:sldId id="325" r:id="rId24"/>
    <p:sldId id="289" r:id="rId25"/>
  </p:sldIdLst>
  <p:sldSz cx="9144000" cy="6858000" type="screen4x3"/>
  <p:notesSz cx="6858000" cy="9144000"/>
  <p:custDataLst>
    <p:tags r:id="rId30"/>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2" d="100"/>
          <a:sy n="82" d="100"/>
        </p:scale>
        <p:origin x="-1474" y="-86"/>
      </p:cViewPr>
      <p:guideLst>
        <p:guide orient="horz" pos="2406"/>
        <p:guide pos="28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615.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0" Type="http://schemas.openxmlformats.org/officeDocument/2006/relationships/tags" Target="../tags/tag29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4" Type="http://schemas.openxmlformats.org/officeDocument/2006/relationships/tags" Target="../tags/tag359.xml"/><Relationship Id="rId13" Type="http://schemas.openxmlformats.org/officeDocument/2006/relationships/tags" Target="../tags/tag358.xml"/><Relationship Id="rId12" Type="http://schemas.openxmlformats.org/officeDocument/2006/relationships/tags" Target="../tags/tag357.xml"/><Relationship Id="rId11" Type="http://schemas.openxmlformats.org/officeDocument/2006/relationships/tags" Target="../tags/tag356.xml"/><Relationship Id="rId10" Type="http://schemas.openxmlformats.org/officeDocument/2006/relationships/tags" Target="../tags/tag35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6" Type="http://schemas.openxmlformats.org/officeDocument/2006/relationships/tags" Target="../tags/tag374.xml"/><Relationship Id="rId15" Type="http://schemas.openxmlformats.org/officeDocument/2006/relationships/tags" Target="../tags/tag373.xml"/><Relationship Id="rId14" Type="http://schemas.openxmlformats.org/officeDocument/2006/relationships/tags" Target="../tags/tag372.xml"/><Relationship Id="rId13" Type="http://schemas.openxmlformats.org/officeDocument/2006/relationships/tags" Target="../tags/tag371.xml"/><Relationship Id="rId12" Type="http://schemas.openxmlformats.org/officeDocument/2006/relationships/tags" Target="../tags/tag370.xml"/><Relationship Id="rId11" Type="http://schemas.openxmlformats.org/officeDocument/2006/relationships/tags" Target="../tags/tag369.xml"/><Relationship Id="rId10" Type="http://schemas.openxmlformats.org/officeDocument/2006/relationships/tags" Target="../tags/tag368.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82.xml"/><Relationship Id="rId8" Type="http://schemas.openxmlformats.org/officeDocument/2006/relationships/tags" Target="../tags/tag381.xml"/><Relationship Id="rId7" Type="http://schemas.openxmlformats.org/officeDocument/2006/relationships/tags" Target="../tags/tag380.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3" Type="http://schemas.openxmlformats.org/officeDocument/2006/relationships/tags" Target="../tags/tag386.xml"/><Relationship Id="rId12" Type="http://schemas.openxmlformats.org/officeDocument/2006/relationships/tags" Target="../tags/tag385.xml"/><Relationship Id="rId11" Type="http://schemas.openxmlformats.org/officeDocument/2006/relationships/tags" Target="../tags/tag384.xml"/><Relationship Id="rId10" Type="http://schemas.openxmlformats.org/officeDocument/2006/relationships/tags" Target="../tags/tag383.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0"/>
            <a:ext cx="9144000" cy="6857999"/>
            <a:chOff x="0" y="0"/>
            <a:chExt cx="12192000" cy="6857999"/>
          </a:xfrm>
        </p:grpSpPr>
        <p:grpSp>
          <p:nvGrpSpPr>
            <p:cNvPr id="5" name="组合 4"/>
            <p:cNvGrpSpPr/>
            <p:nvPr userDrawn="1"/>
          </p:nvGrpSpPr>
          <p:grpSpPr>
            <a:xfrm>
              <a:off x="1900407" y="0"/>
              <a:ext cx="10291593" cy="1352550"/>
              <a:chOff x="1900407" y="0"/>
              <a:chExt cx="10291593" cy="1352550"/>
            </a:xfrm>
          </p:grpSpPr>
          <p:sp>
            <p:nvSpPr>
              <p:cNvPr id="15" name="Freeform 5"/>
              <p:cNvSpPr/>
              <p:nvPr userDrawn="1">
                <p:custDataLst>
                  <p:tags r:id="rId3"/>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solidFill>
                    <a:schemeClr val="tx1"/>
                  </a:solidFill>
                </a:endParaRPr>
              </a:p>
            </p:txBody>
          </p:sp>
          <p:sp>
            <p:nvSpPr>
              <p:cNvPr id="19" name="任意多边形: 形状 18"/>
              <p:cNvSpPr/>
              <p:nvPr userDrawn="1">
                <p:custDataLst>
                  <p:tags r:id="rId4"/>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endParaRPr>
              </a:p>
            </p:txBody>
          </p:sp>
        </p:grpSp>
        <p:grpSp>
          <p:nvGrpSpPr>
            <p:cNvPr id="20" name="组合 19"/>
            <p:cNvGrpSpPr/>
            <p:nvPr userDrawn="1"/>
          </p:nvGrpSpPr>
          <p:grpSpPr>
            <a:xfrm rot="10800000">
              <a:off x="0" y="5505449"/>
              <a:ext cx="10291593" cy="1352550"/>
              <a:chOff x="1900407" y="0"/>
              <a:chExt cx="10291593" cy="1352550"/>
            </a:xfrm>
          </p:grpSpPr>
          <p:sp>
            <p:nvSpPr>
              <p:cNvPr id="21" name="Freeform 5"/>
              <p:cNvSpPr/>
              <p:nvPr userDrawn="1">
                <p:custDataLst>
                  <p:tags r:id="rId5"/>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solidFill>
                    <a:schemeClr val="tx1"/>
                  </a:solidFill>
                </a:endParaRPr>
              </a:p>
            </p:txBody>
          </p:sp>
          <p:sp>
            <p:nvSpPr>
              <p:cNvPr id="27" name="任意多边形: 形状 26"/>
              <p:cNvSpPr/>
              <p:nvPr userDrawn="1">
                <p:custDataLst>
                  <p:tags r:id="rId6"/>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solidFill>
                    <a:schemeClr val="lt1"/>
                  </a:solidFill>
                </a:endParaRPr>
              </a:p>
            </p:txBody>
          </p:sp>
        </p:grpSp>
      </p:grpSp>
      <p:sp>
        <p:nvSpPr>
          <p:cNvPr id="16" name="日期占位符 15"/>
          <p:cNvSpPr>
            <a:spLocks noGrp="1"/>
          </p:cNvSpPr>
          <p:nvPr userDrawn="1">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userDrawn="1">
            <p:ph type="ctrTitle" idx="13" hasCustomPrompt="1"/>
            <p:custDataLst>
              <p:tags r:id="rId10"/>
            </p:custDataLst>
          </p:nvPr>
        </p:nvSpPr>
        <p:spPr>
          <a:xfrm>
            <a:off x="2190393" y="2869645"/>
            <a:ext cx="4762500" cy="912971"/>
          </a:xfrm>
        </p:spPr>
        <p:txBody>
          <a:bodyPr vert="horz" wrap="square" lIns="91440" tIns="45720" rIns="91440" bIns="45720" rtlCol="0" anchor="t" anchorCtr="0">
            <a:normAutofit/>
          </a:bodyPr>
          <a:lstStyle>
            <a:lvl1pPr algn="dist">
              <a:defRPr lang="zh-CN" altLang="en-US" sz="54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3" name="文本占位符 2"/>
          <p:cNvSpPr>
            <a:spLocks noGrp="1"/>
          </p:cNvSpPr>
          <p:nvPr userDrawn="1">
            <p:ph type="body" idx="14" hasCustomPrompt="1"/>
            <p:custDataLst>
              <p:tags r:id="rId11"/>
            </p:custDataLst>
          </p:nvPr>
        </p:nvSpPr>
        <p:spPr>
          <a:xfrm>
            <a:off x="5437942" y="4408806"/>
            <a:ext cx="1458278" cy="306705"/>
          </a:xfrm>
        </p:spPr>
        <p:txBody>
          <a:bodyPr vert="horz" wrap="square" lIns="91440" tIns="45720" rIns="91440" bIns="45720" rtlCol="0" anchor="ctr">
            <a:normAutofit/>
          </a:bodyPr>
          <a:lstStyle>
            <a:lvl1pPr marL="0" indent="0" algn="r">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lgn="r"/>
            <a:r>
              <a:rPr lang="zh-CN" altLang="en-US"/>
              <a:t>编辑文本</a:t>
            </a:r>
            <a:endParaRPr lang="zh-CN" altLang="en-US"/>
          </a:p>
        </p:txBody>
      </p:sp>
      <p:sp>
        <p:nvSpPr>
          <p:cNvPr id="4" name="文本占位符 3"/>
          <p:cNvSpPr>
            <a:spLocks noGrp="1"/>
          </p:cNvSpPr>
          <p:nvPr userDrawn="1">
            <p:ph type="body" sz="quarter" idx="15" hasCustomPrompt="1"/>
            <p:custDataLst>
              <p:tags r:id="rId12"/>
            </p:custDataLst>
          </p:nvPr>
        </p:nvSpPr>
        <p:spPr>
          <a:xfrm>
            <a:off x="2247066" y="4408806"/>
            <a:ext cx="1458278" cy="306705"/>
          </a:xfrm>
          <a:prstGeom prst="rect">
            <a:avLst/>
          </a:prstGeom>
        </p:spPr>
        <p:txBody>
          <a:bodyPr vert="horz" wrap="square" lIns="91440" tIns="45720" rIns="91440" bIns="45720" rtlCol="0" anchor="ctr">
            <a:normAutofit/>
          </a:bodyPr>
          <a:lstStyle>
            <a:lvl1pPr marL="0" indent="0" algn="l">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r>
              <a:rPr lang="zh-CN" altLang="en-US"/>
              <a:t>编辑文本</a:t>
            </a:r>
            <a:endParaRPr lang="zh-CN" altLang="en-US"/>
          </a:p>
        </p:txBody>
      </p:sp>
      <p:cxnSp>
        <p:nvCxnSpPr>
          <p:cNvPr id="9" name="直接连接符 8"/>
          <p:cNvCxnSpPr/>
          <p:nvPr userDrawn="1">
            <p:custDataLst>
              <p:tags r:id="rId13"/>
            </p:custDataLst>
          </p:nvPr>
        </p:nvCxnSpPr>
        <p:spPr>
          <a:xfrm>
            <a:off x="2246829" y="4129088"/>
            <a:ext cx="464962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副标题 5"/>
          <p:cNvSpPr>
            <a:spLocks noGrp="1"/>
          </p:cNvSpPr>
          <p:nvPr userDrawn="1">
            <p:ph type="subTitle" sz="quarter" idx="16" hasCustomPrompt="1"/>
            <p:custDataLst>
              <p:tags r:id="rId14"/>
            </p:custDataLst>
          </p:nvPr>
        </p:nvSpPr>
        <p:spPr>
          <a:xfrm>
            <a:off x="2190632" y="2122091"/>
            <a:ext cx="4762976" cy="336709"/>
          </a:xfrm>
          <a:prstGeom prst="rect">
            <a:avLst/>
          </a:prstGeom>
        </p:spPr>
        <p:txBody>
          <a:bodyPr vert="horz" wrap="square" lIns="91440" tIns="45720" rIns="91440" bIns="45720" rtlCol="0" anchor="b" anchorCtr="0">
            <a:normAutofit/>
          </a:bodyPr>
          <a:lstStyle>
            <a:lvl1pPr marL="0" indent="0" algn="dist">
              <a:buNone/>
              <a:defRPr lang="zh-CN" altLang="en-US" sz="1500" spc="200">
                <a:ln>
                  <a:noFill/>
                </a:ln>
                <a:solidFill>
                  <a:schemeClr val="tx1">
                    <a:lumMod val="85000"/>
                    <a:lumOff val="1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28" name="组合 27"/>
          <p:cNvGrpSpPr/>
          <p:nvPr userDrawn="1">
            <p:custDataLst>
              <p:tags r:id="rId2"/>
            </p:custDataLst>
          </p:nvPr>
        </p:nvGrpSpPr>
        <p:grpSpPr>
          <a:xfrm>
            <a:off x="98281" y="126174"/>
            <a:ext cx="8947439" cy="120139"/>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4"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11" y="498479"/>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502411" y="162612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2921794"/>
            <a:ext cx="9143999" cy="1014413"/>
            <a:chOff x="0" y="2752725"/>
            <a:chExt cx="12191998" cy="1352551"/>
          </a:xfrm>
        </p:grpSpPr>
        <p:sp>
          <p:nvSpPr>
            <p:cNvPr id="14" name="任意多边形: 形状 13"/>
            <p:cNvSpPr/>
            <p:nvPr userDrawn="1">
              <p:custDataLst>
                <p:tags r:id="rId3"/>
              </p:custDataLst>
            </p:nvPr>
          </p:nvSpPr>
          <p:spPr bwMode="auto">
            <a:xfrm rot="10800000" flipV="1">
              <a:off x="9410641" y="2752726"/>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68580" tIns="34290" rIns="68580" bIns="34290" numCol="1" anchor="t" anchorCtr="0" compatLnSpc="1">
              <a:noAutofit/>
            </a:bodyPr>
            <a:lstStyle/>
            <a:p>
              <a:endParaRPr lang="zh-CN" altLang="en-US" sz="1350"/>
            </a:p>
          </p:txBody>
        </p:sp>
        <p:sp>
          <p:nvSpPr>
            <p:cNvPr id="15" name="任意多边形: 形状 14"/>
            <p:cNvSpPr/>
            <p:nvPr userDrawn="1">
              <p:custDataLst>
                <p:tags r:id="rId4"/>
              </p:custDataLst>
            </p:nvPr>
          </p:nvSpPr>
          <p:spPr bwMode="auto">
            <a:xfrm flipV="1">
              <a:off x="0" y="2752725"/>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68580" tIns="34290" rIns="68580" bIns="34290" numCol="1" anchor="t" anchorCtr="0" compatLnSpc="1">
              <a:noAutofit/>
            </a:bodyPr>
            <a:lstStyle/>
            <a:p>
              <a:endParaRPr lang="zh-CN" altLang="en-US" sz="1350"/>
            </a:p>
          </p:txBody>
        </p:sp>
      </p:grpSp>
      <p:sp>
        <p:nvSpPr>
          <p:cNvPr id="7" name="矩形 6"/>
          <p:cNvSpPr/>
          <p:nvPr userDrawn="1">
            <p:custDataLst>
              <p:tags r:id="rId5"/>
            </p:custDataLst>
          </p:nvPr>
        </p:nvSpPr>
        <p:spPr>
          <a:xfrm>
            <a:off x="219056" y="303809"/>
            <a:ext cx="8705888"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10" name="矩形 9"/>
          <p:cNvSpPr/>
          <p:nvPr userDrawn="1">
            <p:custDataLst>
              <p:tags r:id="rId6"/>
            </p:custDataLst>
          </p:nvPr>
        </p:nvSpPr>
        <p:spPr>
          <a:xfrm>
            <a:off x="3969306" y="2919809"/>
            <a:ext cx="3411855" cy="1017746"/>
          </a:xfrm>
          <a:prstGeom prst="rect">
            <a:avLst/>
          </a:prstGeom>
          <a:solidFill>
            <a:schemeClr val="accent1">
              <a:alpha val="30000"/>
            </a:schemeClr>
          </a:solidFill>
          <a:ln w="12700" cap="flat" cmpd="sng" algn="ctr">
            <a:noFill/>
            <a:prstDash val="solid"/>
            <a:miter lim="800000"/>
          </a:ln>
          <a:effectLst/>
        </p:spPr>
        <p:txBody>
          <a:bodyPr wrap="square" lIns="242986" rIns="674963" anchor="ctr">
            <a:normAutofit/>
          </a:bodyPr>
          <a:lstStyle/>
          <a:p>
            <a:pPr marL="0" marR="0" lvl="0" indent="0" algn="l" defTabSz="866775" rtl="0" eaLnBrk="1" fontAlgn="base" latinLnBrk="0" hangingPunct="1">
              <a:lnSpc>
                <a:spcPct val="130000"/>
              </a:lnSpc>
              <a:spcBef>
                <a:spcPct val="0"/>
              </a:spcBef>
              <a:spcAft>
                <a:spcPct val="0"/>
              </a:spcAft>
              <a:buClrTx/>
              <a:buSzTx/>
              <a:buFontTx/>
              <a:buNone/>
            </a:pPr>
            <a:endParaRPr kumimoji="0" lang="zh-CN" altLang="en-US" sz="1050" b="0" i="0" kern="0" spc="200" baseline="0" noProof="0" dirty="0">
              <a:ln>
                <a:noFill/>
              </a:ln>
              <a:solidFill>
                <a:prstClr val="black">
                  <a:lumMod val="50000"/>
                  <a:lumOff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日期占位符 3"/>
          <p:cNvSpPr>
            <a:spLocks noGrp="1"/>
          </p:cNvSpPr>
          <p:nvPr>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副标题 1"/>
          <p:cNvSpPr>
            <a:spLocks noGrp="1"/>
          </p:cNvSpPr>
          <p:nvPr>
            <p:ph type="subTitle" idx="13" hasCustomPrompt="1"/>
            <p:custDataLst>
              <p:tags r:id="rId10"/>
            </p:custDataLst>
          </p:nvPr>
        </p:nvSpPr>
        <p:spPr>
          <a:xfrm>
            <a:off x="4084559" y="3573106"/>
            <a:ext cx="3181350" cy="378857"/>
          </a:xfrm>
        </p:spPr>
        <p:txBody>
          <a:bodyPr vert="horz" wrap="square" lIns="91440" tIns="45720" rIns="91440" bIns="45720" rtlCol="0">
            <a:normAutofit/>
          </a:bodyPr>
          <a:lstStyle>
            <a:lvl1pPr marL="0" indent="0" algn="l">
              <a:buNone/>
              <a:defRPr kumimoji="0" lang="zh-CN" altLang="en-US" b="0" i="0" kern="0" spc="200">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spcAft>
                <a:spcPts val="0"/>
              </a:spcAft>
            </a:pPr>
            <a:r>
              <a:rPr lang="zh-CN" altLang="en-US" dirty="0"/>
              <a:t>单击此处编辑副标题</a:t>
            </a:r>
            <a:endParaRPr lang="zh-CN" altLang="en-US" dirty="0"/>
          </a:p>
        </p:txBody>
      </p:sp>
      <p:sp>
        <p:nvSpPr>
          <p:cNvPr id="3" name="标题 2"/>
          <p:cNvSpPr>
            <a:spLocks noGrp="1"/>
          </p:cNvSpPr>
          <p:nvPr>
            <p:ph type="ctrTitle" idx="14" hasCustomPrompt="1"/>
            <p:custDataLst>
              <p:tags r:id="rId11"/>
            </p:custDataLst>
          </p:nvPr>
        </p:nvSpPr>
        <p:spPr>
          <a:xfrm>
            <a:off x="4084559" y="2840991"/>
            <a:ext cx="3181350" cy="544829"/>
          </a:xfrm>
        </p:spPr>
        <p:txBody>
          <a:bodyPr vert="horz" wrap="square" lIns="91440" tIns="45720" rIns="91440" bIns="45720" rtlCol="0" anchor="b" anchorCtr="0">
            <a:normAutofit/>
          </a:bodyPr>
          <a:lstStyle>
            <a:lvl1pPr>
              <a:defRPr lang="zh-CN" altLang="en-US" sz="2700" b="0" kern="0" spc="4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nSpc>
                <a:spcPct val="120000"/>
              </a:lnSpc>
            </a:pPr>
            <a:r>
              <a:rPr lang="zh-CN" altLang="en-US" dirty="0"/>
              <a:t>编辑标题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7" name="组合 26"/>
          <p:cNvGrpSpPr/>
          <p:nvPr userDrawn="1">
            <p:custDataLst>
              <p:tags r:id="rId2"/>
            </p:custDataLst>
          </p:nvPr>
        </p:nvGrpSpPr>
        <p:grpSpPr>
          <a:xfrm>
            <a:off x="98281" y="126174"/>
            <a:ext cx="8947439" cy="120139"/>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4"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502447"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4679158" y="162612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98281" y="126174"/>
            <a:ext cx="8947439" cy="120139"/>
            <a:chOff x="131041" y="390273"/>
            <a:chExt cx="11929918" cy="160185"/>
          </a:xfrm>
        </p:grpSpPr>
        <p:grpSp>
          <p:nvGrpSpPr>
            <p:cNvPr id="31" name="组合 30"/>
            <p:cNvGrpSpPr/>
            <p:nvPr/>
          </p:nvGrpSpPr>
          <p:grpSpPr>
            <a:xfrm>
              <a:off x="131041" y="390663"/>
              <a:ext cx="624118" cy="159795"/>
              <a:chOff x="131041" y="6019911"/>
              <a:chExt cx="624118" cy="144389"/>
            </a:xfrm>
          </p:grpSpPr>
          <p:sp>
            <p:nvSpPr>
              <p:cNvPr id="35" name="任意多边形: 形状 34"/>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6"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2" name="组合 31"/>
            <p:cNvGrpSpPr/>
            <p:nvPr/>
          </p:nvGrpSpPr>
          <p:grpSpPr>
            <a:xfrm rot="10800000">
              <a:off x="11436841" y="390273"/>
              <a:ext cx="624118" cy="159795"/>
              <a:chOff x="131041" y="6019911"/>
              <a:chExt cx="624118" cy="144389"/>
            </a:xfrm>
          </p:grpSpPr>
          <p:sp>
            <p:nvSpPr>
              <p:cNvPr id="33" name="任意多边形: 形状 32"/>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4"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11"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502447" y="1000133"/>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502444" y="2023369"/>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4676812" y="1000133"/>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4676812" y="2023369"/>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1" y="4984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9" name="任意多边形: 形状 8"/>
          <p:cNvSpPr/>
          <p:nvPr userDrawn="1">
            <p:custDataLst>
              <p:tags r:id="rId6"/>
            </p:custDataLst>
          </p:nvPr>
        </p:nvSpPr>
        <p:spPr bwMode="auto">
          <a:xfrm rot="10800000" flipV="1">
            <a:off x="7057981" y="2921795"/>
            <a:ext cx="2086018" cy="1014413"/>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68580" tIns="34290" rIns="68580" bIns="34290" numCol="1" anchor="t" anchorCtr="0" compatLnSpc="1">
            <a:noAutofit/>
          </a:bodyPr>
          <a:lstStyle/>
          <a:p>
            <a:endParaRPr lang="zh-CN" altLang="en-US" sz="135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2" name="组合 21"/>
          <p:cNvGrpSpPr/>
          <p:nvPr userDrawn="1">
            <p:custDataLst>
              <p:tags r:id="rId2"/>
            </p:custDataLst>
          </p:nvPr>
        </p:nvGrpSpPr>
        <p:grpSpPr>
          <a:xfrm>
            <a:off x="98281" y="126174"/>
            <a:ext cx="8947439" cy="120139"/>
            <a:chOff x="131041" y="390273"/>
            <a:chExt cx="11929918" cy="160185"/>
          </a:xfrm>
        </p:grpSpPr>
        <p:grpSp>
          <p:nvGrpSpPr>
            <p:cNvPr id="28" name="组合 27"/>
            <p:cNvGrpSpPr/>
            <p:nvPr/>
          </p:nvGrpSpPr>
          <p:grpSpPr>
            <a:xfrm>
              <a:off x="131041" y="390663"/>
              <a:ext cx="624118" cy="159795"/>
              <a:chOff x="131041" y="6019911"/>
              <a:chExt cx="624118" cy="144389"/>
            </a:xfrm>
          </p:grpSpPr>
          <p:sp>
            <p:nvSpPr>
              <p:cNvPr id="32" name="任意多边形: 形状 31"/>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3"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9" name="组合 28"/>
            <p:cNvGrpSpPr/>
            <p:nvPr/>
          </p:nvGrpSpPr>
          <p:grpSpPr>
            <a:xfrm rot="10800000">
              <a:off x="11436841" y="390273"/>
              <a:ext cx="624118" cy="159795"/>
              <a:chOff x="131041" y="6019911"/>
              <a:chExt cx="624118" cy="144389"/>
            </a:xfrm>
          </p:grpSpPr>
          <p:sp>
            <p:nvSpPr>
              <p:cNvPr id="30" name="任意多边形: 形状 29"/>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47" y="498479"/>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4679194" y="162612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98281" y="126174"/>
            <a:ext cx="8947439" cy="120139"/>
            <a:chOff x="131041" y="390273"/>
            <a:chExt cx="11929918" cy="160185"/>
          </a:xfrm>
        </p:grpSpPr>
        <p:grpSp>
          <p:nvGrpSpPr>
            <p:cNvPr id="22" name="组合 21"/>
            <p:cNvGrpSpPr/>
            <p:nvPr/>
          </p:nvGrpSpPr>
          <p:grpSpPr>
            <a:xfrm>
              <a:off x="131041" y="390663"/>
              <a:ext cx="624118" cy="15979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3" name="组合 22"/>
            <p:cNvGrpSpPr/>
            <p:nvPr/>
          </p:nvGrpSpPr>
          <p:grpSpPr>
            <a:xfrm rot="10800000">
              <a:off x="11436841" y="390273"/>
              <a:ext cx="624118" cy="159795"/>
              <a:chOff x="131041" y="6019911"/>
              <a:chExt cx="624118" cy="144389"/>
            </a:xfrm>
          </p:grpSpPr>
          <p:sp>
            <p:nvSpPr>
              <p:cNvPr id="28" name="任意多边形: 形状 2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竖排标题 1"/>
          <p:cNvSpPr>
            <a:spLocks noGrp="1"/>
          </p:cNvSpPr>
          <p:nvPr>
            <p:ph type="title" orient="vert"/>
            <p:custDataLst>
              <p:tags r:id="rId7"/>
            </p:custDataLst>
          </p:nvPr>
        </p:nvSpPr>
        <p:spPr>
          <a:xfrm>
            <a:off x="7928351" y="162612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502444" y="1626113"/>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98281" y="126174"/>
            <a:ext cx="8947439" cy="120139"/>
            <a:chOff x="131041" y="390273"/>
            <a:chExt cx="11929918" cy="160185"/>
          </a:xfrm>
        </p:grpSpPr>
        <p:grpSp>
          <p:nvGrpSpPr>
            <p:cNvPr id="21" name="组合 20"/>
            <p:cNvGrpSpPr/>
            <p:nvPr/>
          </p:nvGrpSpPr>
          <p:grpSpPr>
            <a:xfrm>
              <a:off x="131041" y="390663"/>
              <a:ext cx="624118" cy="15979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2" name="组合 21"/>
            <p:cNvGrpSpPr/>
            <p:nvPr/>
          </p:nvGrpSpPr>
          <p:grpSpPr>
            <a:xfrm rot="10800000">
              <a:off x="11436841" y="390273"/>
              <a:ext cx="624118" cy="159795"/>
              <a:chOff x="131041" y="6019911"/>
              <a:chExt cx="624118" cy="144389"/>
            </a:xfrm>
          </p:grpSpPr>
          <p:sp>
            <p:nvSpPr>
              <p:cNvPr id="28" name="任意多边形: 形状 2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3" name="日期占位符 2"/>
          <p:cNvSpPr>
            <a:spLocks noGrp="1"/>
          </p:cNvSpPr>
          <p:nvPr>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502447" y="162612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9144000" cy="6857999"/>
            <a:chOff x="0" y="0"/>
            <a:chExt cx="12192000" cy="6857999"/>
          </a:xfrm>
        </p:grpSpPr>
        <p:grpSp>
          <p:nvGrpSpPr>
            <p:cNvPr id="13" name="组合 12"/>
            <p:cNvGrpSpPr/>
            <p:nvPr userDrawn="1"/>
          </p:nvGrpSpPr>
          <p:grpSpPr>
            <a:xfrm>
              <a:off x="1900407" y="0"/>
              <a:ext cx="10291593" cy="1352550"/>
              <a:chOff x="1900407" y="0"/>
              <a:chExt cx="10291593" cy="1352550"/>
            </a:xfrm>
          </p:grpSpPr>
          <p:sp>
            <p:nvSpPr>
              <p:cNvPr id="19" name="Freeform 5"/>
              <p:cNvSpPr/>
              <p:nvPr userDrawn="1">
                <p:custDataLst>
                  <p:tags r:id="rId3"/>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p>
            </p:txBody>
          </p:sp>
          <p:sp>
            <p:nvSpPr>
              <p:cNvPr id="20" name="任意多边形: 形状 19"/>
              <p:cNvSpPr/>
              <p:nvPr userDrawn="1">
                <p:custDataLst>
                  <p:tags r:id="rId4"/>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grpSp>
          <p:nvGrpSpPr>
            <p:cNvPr id="16" name="组合 15"/>
            <p:cNvGrpSpPr/>
            <p:nvPr userDrawn="1"/>
          </p:nvGrpSpPr>
          <p:grpSpPr>
            <a:xfrm rot="10800000">
              <a:off x="0" y="5505449"/>
              <a:ext cx="10291593" cy="1352550"/>
              <a:chOff x="1900407" y="0"/>
              <a:chExt cx="10291593" cy="1352550"/>
            </a:xfrm>
          </p:grpSpPr>
          <p:sp>
            <p:nvSpPr>
              <p:cNvPr id="17" name="Freeform 5"/>
              <p:cNvSpPr/>
              <p:nvPr userDrawn="1">
                <p:custDataLst>
                  <p:tags r:id="rId5"/>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p>
            </p:txBody>
          </p:sp>
          <p:sp>
            <p:nvSpPr>
              <p:cNvPr id="18" name="任意多边形: 形状 17"/>
              <p:cNvSpPr/>
              <p:nvPr userDrawn="1">
                <p:custDataLst>
                  <p:tags r:id="rId6"/>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grpSp>
      <p:sp>
        <p:nvSpPr>
          <p:cNvPr id="3" name="日期占位符 2"/>
          <p:cNvSpPr>
            <a:spLocks noGrp="1"/>
          </p:cNvSpPr>
          <p:nvPr userDrawn="1">
            <p:ph type="dt" sz="half" idx="10"/>
            <p:custDataLst>
              <p:tags r:id="rId7"/>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9"/>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userDrawn="1">
            <p:ph type="title" idx="13" hasCustomPrompt="1"/>
            <p:custDataLst>
              <p:tags r:id="rId10"/>
            </p:custDataLst>
          </p:nvPr>
        </p:nvSpPr>
        <p:spPr>
          <a:xfrm>
            <a:off x="2152009" y="2627551"/>
            <a:ext cx="4839982" cy="1049179"/>
          </a:xfrm>
        </p:spPr>
        <p:txBody>
          <a:bodyPr vert="horz" wrap="square" lIns="91440" tIns="45720" rIns="91440" bIns="45720" rtlCol="0" anchor="b" anchorCtr="0">
            <a:normAutofit/>
          </a:bodyPr>
          <a:lstStyle>
            <a:lvl1pPr algn="dist">
              <a:defRPr lang="zh-CN" altLang="en-US" sz="6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7" name="文本占位符 6"/>
          <p:cNvSpPr>
            <a:spLocks noGrp="1"/>
          </p:cNvSpPr>
          <p:nvPr userDrawn="1">
            <p:ph type="body" idx="14" hasCustomPrompt="1"/>
            <p:custDataLst>
              <p:tags r:id="rId11"/>
            </p:custDataLst>
          </p:nvPr>
        </p:nvSpPr>
        <p:spPr>
          <a:xfrm>
            <a:off x="2152009" y="4125495"/>
            <a:ext cx="4839982" cy="488985"/>
          </a:xfrm>
        </p:spPr>
        <p:txBody>
          <a:bodyPr vert="horz" wrap="square" lIns="91440" tIns="45720" rIns="91440" bIns="45720" rtlCol="0" anchor="t" anchorCtr="0">
            <a:normAutofit/>
          </a:bodyPr>
          <a:lstStyle>
            <a:lvl1pPr marL="0" indent="0" algn="ctr">
              <a:buNone/>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ctr">
              <a:lnSpc>
                <a:spcPct val="100000"/>
              </a:lnSpc>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98108" y="126683"/>
            <a:ext cx="468154" cy="12001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2" name="组合 21"/>
          <p:cNvGrpSpPr/>
          <p:nvPr userDrawn="1">
            <p:custDataLst>
              <p:tags r:id="rId5"/>
            </p:custDataLst>
          </p:nvPr>
        </p:nvGrpSpPr>
        <p:grpSpPr>
          <a:xfrm rot="10800000">
            <a:off x="8577739" y="126047"/>
            <a:ext cx="468154" cy="120015"/>
            <a:chOff x="131041" y="6019911"/>
            <a:chExt cx="624118" cy="144389"/>
          </a:xfrm>
        </p:grpSpPr>
        <p:sp>
          <p:nvSpPr>
            <p:cNvPr id="28" name="任意多边形: 形状 27"/>
            <p:cNvSpPr/>
            <p:nvPr>
              <p:custDataLst>
                <p:tags r:id="rId6"/>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7"/>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8"/>
            </p:custDataLst>
          </p:nvPr>
        </p:nvSpPr>
        <p:spPr>
          <a:xfrm>
            <a:off x="502411" y="498476"/>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98108" y="126683"/>
            <a:ext cx="468154" cy="120015"/>
            <a:chOff x="131041" y="6019911"/>
            <a:chExt cx="624118" cy="144389"/>
          </a:xfrm>
        </p:grpSpPr>
        <p:sp>
          <p:nvSpPr>
            <p:cNvPr id="20" name="任意多边形: 形状 1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7" name="组合 16"/>
          <p:cNvGrpSpPr/>
          <p:nvPr userDrawn="1">
            <p:custDataLst>
              <p:tags r:id="rId5"/>
            </p:custDataLst>
          </p:nvPr>
        </p:nvGrpSpPr>
        <p:grpSpPr>
          <a:xfrm rot="10800000">
            <a:off x="8577739" y="126047"/>
            <a:ext cx="468154" cy="120015"/>
            <a:chOff x="131041" y="6019911"/>
            <a:chExt cx="624118" cy="144389"/>
          </a:xfrm>
        </p:grpSpPr>
        <p:sp>
          <p:nvSpPr>
            <p:cNvPr id="18" name="任意多边形: 形状 17"/>
            <p:cNvSpPr/>
            <p:nvPr>
              <p:custDataLst>
                <p:tags r:id="rId6"/>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19" name="Freeform 5"/>
            <p:cNvSpPr/>
            <p:nvPr>
              <p:custDataLst>
                <p:tags r:id="rId7"/>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10" name="矩形 9"/>
          <p:cNvSpPr/>
          <p:nvPr userDrawn="1">
            <p:custDataLst>
              <p:tags r:id="rId8"/>
            </p:custDataLst>
          </p:nvPr>
        </p:nvSpPr>
        <p:spPr>
          <a:xfrm>
            <a:off x="219056" y="303809"/>
            <a:ext cx="8705888"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9"/>
            </p:custDataLst>
          </p:nvPr>
        </p:nvSpPr>
        <p:spPr>
          <a:xfrm>
            <a:off x="961200" y="133965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5942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361845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3"/>
            </p:custDataLst>
          </p:nvPr>
        </p:nvSpPr>
        <p:spPr>
          <a:xfrm>
            <a:off x="437400" y="88065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22756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1405930"/>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4" name="组合 13"/>
          <p:cNvGrpSpPr/>
          <p:nvPr>
            <p:custDataLst>
              <p:tags r:id="rId9"/>
            </p:custDataLst>
          </p:nvPr>
        </p:nvGrpSpPr>
        <p:grpSpPr>
          <a:xfrm rot="10800000">
            <a:off x="8577631" y="126125"/>
            <a:ext cx="468089" cy="119846"/>
            <a:chOff x="131041" y="6019911"/>
            <a:chExt cx="624118" cy="144389"/>
          </a:xfrm>
        </p:grpSpPr>
        <p:sp>
          <p:nvSpPr>
            <p:cNvPr id="15" name="任意多边形: 形状 14"/>
            <p:cNvSpPr/>
            <p:nvPr>
              <p:custDataLst>
                <p:tags r:id="rId10"/>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16" name="Freeform 5"/>
            <p:cNvSpPr/>
            <p:nvPr>
              <p:custDataLst>
                <p:tags r:id="rId11"/>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9144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17" name="组合 16"/>
          <p:cNvGrpSpPr/>
          <p:nvPr userDrawn="1">
            <p:custDataLst>
              <p:tags r:id="rId3"/>
            </p:custDataLst>
          </p:nvPr>
        </p:nvGrpSpPr>
        <p:grpSpPr>
          <a:xfrm>
            <a:off x="98108" y="126683"/>
            <a:ext cx="468154" cy="12001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8" name="组合 17"/>
          <p:cNvGrpSpPr/>
          <p:nvPr userDrawn="1">
            <p:custDataLst>
              <p:tags r:id="rId6"/>
            </p:custDataLst>
          </p:nvPr>
        </p:nvGrpSpPr>
        <p:grpSpPr>
          <a:xfrm rot="10800000">
            <a:off x="8577739" y="126047"/>
            <a:ext cx="468154" cy="120015"/>
            <a:chOff x="131041" y="6019911"/>
            <a:chExt cx="624118" cy="144389"/>
          </a:xfrm>
        </p:grpSpPr>
        <p:sp>
          <p:nvSpPr>
            <p:cNvPr id="19" name="任意多边形: 形状 18"/>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0"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9"/>
            </p:custDataLst>
          </p:nvPr>
        </p:nvSpPr>
        <p:spPr>
          <a:xfrm>
            <a:off x="459000" y="8595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17631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32368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9144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17" name="组合 16"/>
          <p:cNvGrpSpPr/>
          <p:nvPr userDrawn="1">
            <p:custDataLst>
              <p:tags r:id="rId3"/>
            </p:custDataLst>
          </p:nvPr>
        </p:nvGrpSpPr>
        <p:grpSpPr>
          <a:xfrm>
            <a:off x="98108" y="126683"/>
            <a:ext cx="468154" cy="12001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8" name="组合 17"/>
          <p:cNvGrpSpPr/>
          <p:nvPr userDrawn="1">
            <p:custDataLst>
              <p:tags r:id="rId6"/>
            </p:custDataLst>
          </p:nvPr>
        </p:nvGrpSpPr>
        <p:grpSpPr>
          <a:xfrm rot="10800000">
            <a:off x="8577739" y="126047"/>
            <a:ext cx="468154" cy="120015"/>
            <a:chOff x="131041" y="6019911"/>
            <a:chExt cx="624118" cy="144389"/>
          </a:xfrm>
        </p:grpSpPr>
        <p:sp>
          <p:nvSpPr>
            <p:cNvPr id="19" name="任意多边形: 形状 18"/>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0"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9"/>
            </p:custDataLst>
          </p:nvPr>
        </p:nvSpPr>
        <p:spPr>
          <a:xfrm>
            <a:off x="453600" y="74025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0826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53068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9144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24" name="组合 23"/>
          <p:cNvGrpSpPr/>
          <p:nvPr userDrawn="1">
            <p:custDataLst>
              <p:tags r:id="rId3"/>
            </p:custDataLst>
          </p:nvPr>
        </p:nvGrpSpPr>
        <p:grpSpPr>
          <a:xfrm>
            <a:off x="98108" y="6560502"/>
            <a:ext cx="468154" cy="120015"/>
            <a:chOff x="131041" y="6019911"/>
            <a:chExt cx="624118" cy="144389"/>
          </a:xfrm>
        </p:grpSpPr>
        <p:sp>
          <p:nvSpPr>
            <p:cNvPr id="28" name="任意多边形: 形状 27"/>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5" name="组合 24"/>
          <p:cNvGrpSpPr/>
          <p:nvPr userDrawn="1">
            <p:custDataLst>
              <p:tags r:id="rId6"/>
            </p:custDataLst>
          </p:nvPr>
        </p:nvGrpSpPr>
        <p:grpSpPr>
          <a:xfrm rot="10800000">
            <a:off x="8577739" y="6560502"/>
            <a:ext cx="468154" cy="120015"/>
            <a:chOff x="131041" y="6019911"/>
            <a:chExt cx="624118" cy="144389"/>
          </a:xfrm>
        </p:grpSpPr>
        <p:sp>
          <p:nvSpPr>
            <p:cNvPr id="26" name="任意多边形: 形状 25"/>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9"/>
            </p:custDataLst>
          </p:nvPr>
        </p:nvSpPr>
        <p:spPr>
          <a:xfrm>
            <a:off x="434700" y="292846"/>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0250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0250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9144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9108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22" name="组合 21"/>
          <p:cNvGrpSpPr/>
          <p:nvPr userDrawn="1">
            <p:custDataLst>
              <p:tags r:id="rId3"/>
            </p:custDataLst>
          </p:nvPr>
        </p:nvGrpSpPr>
        <p:grpSpPr>
          <a:xfrm>
            <a:off x="98108" y="6431201"/>
            <a:ext cx="740093" cy="186214"/>
            <a:chOff x="131041" y="6022293"/>
            <a:chExt cx="624118" cy="142009"/>
          </a:xfrm>
        </p:grpSpPr>
        <p:sp>
          <p:nvSpPr>
            <p:cNvPr id="27" name="任意多边形: 形状 26"/>
            <p:cNvSpPr/>
            <p:nvPr>
              <p:custDataLst>
                <p:tags r:id="rId4"/>
              </p:custDataLst>
            </p:nvPr>
          </p:nvSpPr>
          <p:spPr bwMode="auto">
            <a:xfrm>
              <a:off x="131041" y="6022295"/>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8" name="Freeform 5"/>
            <p:cNvSpPr/>
            <p:nvPr>
              <p:custDataLst>
                <p:tags r:id="rId5"/>
              </p:custDataLst>
            </p:nvPr>
          </p:nvSpPr>
          <p:spPr bwMode="auto">
            <a:xfrm>
              <a:off x="277969" y="6022293"/>
              <a:ext cx="477190" cy="142007"/>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3" name="组合 22"/>
          <p:cNvGrpSpPr/>
          <p:nvPr userDrawn="1">
            <p:custDataLst>
              <p:tags r:id="rId6"/>
            </p:custDataLst>
          </p:nvPr>
        </p:nvGrpSpPr>
        <p:grpSpPr>
          <a:xfrm rot="10800000">
            <a:off x="8305800" y="6426121"/>
            <a:ext cx="740093" cy="186214"/>
            <a:chOff x="131041" y="6022283"/>
            <a:chExt cx="624118" cy="142016"/>
          </a:xfrm>
        </p:grpSpPr>
        <p:sp>
          <p:nvSpPr>
            <p:cNvPr id="24" name="任意多边形: 形状 23"/>
            <p:cNvSpPr/>
            <p:nvPr>
              <p:custDataLst>
                <p:tags r:id="rId7"/>
              </p:custDataLst>
            </p:nvPr>
          </p:nvSpPr>
          <p:spPr bwMode="auto">
            <a:xfrm>
              <a:off x="131041" y="602228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5" name="Freeform 5"/>
            <p:cNvSpPr/>
            <p:nvPr>
              <p:custDataLst>
                <p:tags r:id="rId8"/>
              </p:custDataLst>
            </p:nvPr>
          </p:nvSpPr>
          <p:spPr bwMode="auto">
            <a:xfrm>
              <a:off x="277969" y="6022292"/>
              <a:ext cx="477190" cy="142007"/>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hasCustomPrompt="1"/>
            <p:custDataLst>
              <p:tags r:id="rId9"/>
            </p:custDataLst>
          </p:nvPr>
        </p:nvSpPr>
        <p:spPr>
          <a:xfrm>
            <a:off x="1142100" y="163755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659807"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6389433"/>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6389433"/>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40698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857250"/>
            <a:ext cx="9144000" cy="5143499"/>
            <a:chOff x="0" y="0"/>
            <a:chExt cx="12192000" cy="6857999"/>
          </a:xfrm>
        </p:grpSpPr>
        <p:grpSp>
          <p:nvGrpSpPr>
            <p:cNvPr id="5" name="组合 4"/>
            <p:cNvGrpSpPr/>
            <p:nvPr userDrawn="1"/>
          </p:nvGrpSpPr>
          <p:grpSpPr>
            <a:xfrm>
              <a:off x="1900407" y="0"/>
              <a:ext cx="10291593" cy="1352550"/>
              <a:chOff x="1900407" y="0"/>
              <a:chExt cx="10291593" cy="1352550"/>
            </a:xfrm>
          </p:grpSpPr>
          <p:sp>
            <p:nvSpPr>
              <p:cNvPr id="15" name="Freeform 5"/>
              <p:cNvSpPr/>
              <p:nvPr userDrawn="1">
                <p:custDataLst>
                  <p:tags r:id="rId3"/>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p>
            </p:txBody>
          </p:sp>
          <p:sp>
            <p:nvSpPr>
              <p:cNvPr id="19" name="任意多边形: 形状 18"/>
              <p:cNvSpPr/>
              <p:nvPr userDrawn="1">
                <p:custDataLst>
                  <p:tags r:id="rId4"/>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grpSp>
          <p:nvGrpSpPr>
            <p:cNvPr id="20" name="组合 19"/>
            <p:cNvGrpSpPr/>
            <p:nvPr userDrawn="1"/>
          </p:nvGrpSpPr>
          <p:grpSpPr>
            <a:xfrm rot="10800000">
              <a:off x="0" y="5505449"/>
              <a:ext cx="10291593" cy="1352550"/>
              <a:chOff x="1900407" y="0"/>
              <a:chExt cx="10291593" cy="1352550"/>
            </a:xfrm>
          </p:grpSpPr>
          <p:sp>
            <p:nvSpPr>
              <p:cNvPr id="21" name="Freeform 5"/>
              <p:cNvSpPr/>
              <p:nvPr userDrawn="1">
                <p:custDataLst>
                  <p:tags r:id="rId5"/>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p>
            </p:txBody>
          </p:sp>
          <p:sp>
            <p:nvSpPr>
              <p:cNvPr id="27" name="任意多边形: 形状 26"/>
              <p:cNvSpPr/>
              <p:nvPr userDrawn="1">
                <p:custDataLst>
                  <p:tags r:id="rId6"/>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grpSp>
      <p:sp>
        <p:nvSpPr>
          <p:cNvPr id="16" name="日期占位符 15"/>
          <p:cNvSpPr>
            <a:spLocks noGrp="1"/>
          </p:cNvSpPr>
          <p:nvPr userDrawn="1">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userDrawn="1">
            <p:ph type="ctrTitle" idx="13" hasCustomPrompt="1"/>
            <p:custDataLst>
              <p:tags r:id="rId10"/>
            </p:custDataLst>
          </p:nvPr>
        </p:nvSpPr>
        <p:spPr>
          <a:xfrm>
            <a:off x="2190393" y="2895362"/>
            <a:ext cx="4762500" cy="912971"/>
          </a:xfrm>
        </p:spPr>
        <p:txBody>
          <a:bodyPr vert="horz" wrap="square" lIns="91440" tIns="45720" rIns="91440" bIns="45720" rtlCol="0" anchor="t" anchorCtr="0">
            <a:normAutofit/>
          </a:bodyPr>
          <a:lstStyle>
            <a:lvl1pPr algn="dist">
              <a:defRPr lang="zh-CN" altLang="en-US" sz="72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3" name="文本占位符 2"/>
          <p:cNvSpPr>
            <a:spLocks noGrp="1"/>
          </p:cNvSpPr>
          <p:nvPr userDrawn="1">
            <p:ph type="body" idx="14" hasCustomPrompt="1"/>
            <p:custDataLst>
              <p:tags r:id="rId11"/>
            </p:custDataLst>
          </p:nvPr>
        </p:nvSpPr>
        <p:spPr>
          <a:xfrm>
            <a:off x="5437942" y="4125516"/>
            <a:ext cx="1458278" cy="306705"/>
          </a:xfrm>
        </p:spPr>
        <p:txBody>
          <a:bodyPr vert="horz" wrap="square" lIns="91440" tIns="45720" rIns="91440" bIns="45720" rtlCol="0" anchor="ctr">
            <a:normAutofit/>
          </a:bodyPr>
          <a:lstStyle>
            <a:lvl1pPr marL="0" indent="0" algn="r">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lgn="r"/>
            <a:r>
              <a:rPr lang="zh-CN" altLang="en-US"/>
              <a:t>编辑文本</a:t>
            </a:r>
            <a:endParaRPr lang="zh-CN" altLang="en-US"/>
          </a:p>
        </p:txBody>
      </p:sp>
      <p:sp>
        <p:nvSpPr>
          <p:cNvPr id="4" name="文本占位符 3"/>
          <p:cNvSpPr>
            <a:spLocks noGrp="1"/>
          </p:cNvSpPr>
          <p:nvPr userDrawn="1">
            <p:ph type="body" sz="quarter" idx="15" hasCustomPrompt="1"/>
            <p:custDataLst>
              <p:tags r:id="rId12"/>
            </p:custDataLst>
          </p:nvPr>
        </p:nvSpPr>
        <p:spPr>
          <a:xfrm>
            <a:off x="2247066" y="4125516"/>
            <a:ext cx="1458278" cy="306705"/>
          </a:xfrm>
          <a:prstGeom prst="rect">
            <a:avLst/>
          </a:prstGeom>
        </p:spPr>
        <p:txBody>
          <a:bodyPr vert="horz" wrap="square" lIns="91440" tIns="45720" rIns="91440" bIns="45720" rtlCol="0" anchor="ctr">
            <a:normAutofit/>
          </a:bodyPr>
          <a:lstStyle>
            <a:lvl1pPr marL="0" indent="0" algn="l">
              <a:buNone/>
              <a:defRPr lang="zh-CN" altLang="en-US">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r>
              <a:rPr lang="zh-CN" altLang="en-US"/>
              <a:t>编辑文本</a:t>
            </a:r>
            <a:endParaRPr lang="zh-CN" altLang="en-US"/>
          </a:p>
        </p:txBody>
      </p:sp>
      <p:cxnSp>
        <p:nvCxnSpPr>
          <p:cNvPr id="9" name="直接连接符 8"/>
          <p:cNvCxnSpPr/>
          <p:nvPr userDrawn="1">
            <p:custDataLst>
              <p:tags r:id="rId13"/>
            </p:custDataLst>
          </p:nvPr>
        </p:nvCxnSpPr>
        <p:spPr>
          <a:xfrm>
            <a:off x="2246829" y="3954066"/>
            <a:ext cx="464962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副标题 5"/>
          <p:cNvSpPr>
            <a:spLocks noGrp="1"/>
          </p:cNvSpPr>
          <p:nvPr userDrawn="1">
            <p:ph type="subTitle" sz="quarter" idx="16" hasCustomPrompt="1"/>
            <p:custDataLst>
              <p:tags r:id="rId14"/>
            </p:custDataLst>
          </p:nvPr>
        </p:nvSpPr>
        <p:spPr>
          <a:xfrm>
            <a:off x="2190632" y="2406730"/>
            <a:ext cx="4762976" cy="336709"/>
          </a:xfrm>
          <a:prstGeom prst="rect">
            <a:avLst/>
          </a:prstGeom>
        </p:spPr>
        <p:txBody>
          <a:bodyPr vert="horz" wrap="square" lIns="91440" tIns="45720" rIns="91440" bIns="45720" rtlCol="0" anchor="b" anchorCtr="0">
            <a:normAutofit/>
          </a:bodyPr>
          <a:lstStyle>
            <a:lvl1pPr marL="0" indent="0" algn="dist">
              <a:buNone/>
              <a:defRPr lang="zh-CN" altLang="en-US" sz="2000" spc="200">
                <a:ln>
                  <a:noFill/>
                </a:ln>
                <a:solidFill>
                  <a:schemeClr val="tx1">
                    <a:lumMod val="85000"/>
                    <a:lumOff val="1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dist">
              <a:lnSpc>
                <a:spcPct val="100000"/>
              </a:lnSpc>
              <a:spcAft>
                <a:spcPts val="0"/>
              </a:spcAft>
              <a:buClrTx/>
              <a:buSzTx/>
            </a:pPr>
            <a:r>
              <a:rPr lang="zh-CN" altLang="en-US"/>
              <a:t>单击此处编辑副标题</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28" name="组合 27"/>
          <p:cNvGrpSpPr/>
          <p:nvPr userDrawn="1">
            <p:custDataLst>
              <p:tags r:id="rId2"/>
            </p:custDataLst>
          </p:nvPr>
        </p:nvGrpSpPr>
        <p:grpSpPr>
          <a:xfrm>
            <a:off x="98281" y="936863"/>
            <a:ext cx="8947439" cy="120139"/>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4"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12" y="118967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502412" y="1571631"/>
            <a:ext cx="8139178"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2921794"/>
            <a:ext cx="9143999" cy="1014413"/>
            <a:chOff x="0" y="2752725"/>
            <a:chExt cx="12191998" cy="1352551"/>
          </a:xfrm>
        </p:grpSpPr>
        <p:sp>
          <p:nvSpPr>
            <p:cNvPr id="14" name="任意多边形: 形状 13"/>
            <p:cNvSpPr/>
            <p:nvPr userDrawn="1">
              <p:custDataLst>
                <p:tags r:id="rId3"/>
              </p:custDataLst>
            </p:nvPr>
          </p:nvSpPr>
          <p:spPr bwMode="auto">
            <a:xfrm rot="10800000" flipV="1">
              <a:off x="9410641" y="2752726"/>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68580" tIns="34290" rIns="68580" bIns="34290" numCol="1" anchor="t" anchorCtr="0" compatLnSpc="1">
              <a:noAutofit/>
            </a:bodyPr>
            <a:lstStyle/>
            <a:p>
              <a:endParaRPr lang="zh-CN" altLang="en-US" sz="1350"/>
            </a:p>
          </p:txBody>
        </p:sp>
        <p:sp>
          <p:nvSpPr>
            <p:cNvPr id="15" name="任意多边形: 形状 14"/>
            <p:cNvSpPr/>
            <p:nvPr userDrawn="1">
              <p:custDataLst>
                <p:tags r:id="rId4"/>
              </p:custDataLst>
            </p:nvPr>
          </p:nvSpPr>
          <p:spPr bwMode="auto">
            <a:xfrm flipV="1">
              <a:off x="0" y="2752725"/>
              <a:ext cx="2781357" cy="1352550"/>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68580" tIns="34290" rIns="68580" bIns="34290" numCol="1" anchor="t" anchorCtr="0" compatLnSpc="1">
              <a:noAutofit/>
            </a:bodyPr>
            <a:lstStyle/>
            <a:p>
              <a:endParaRPr lang="zh-CN" altLang="en-US" sz="1350"/>
            </a:p>
          </p:txBody>
        </p:sp>
      </p:grpSp>
      <p:sp>
        <p:nvSpPr>
          <p:cNvPr id="7" name="矩形 6"/>
          <p:cNvSpPr/>
          <p:nvPr userDrawn="1">
            <p:custDataLst>
              <p:tags r:id="rId5"/>
            </p:custDataLst>
          </p:nvPr>
        </p:nvSpPr>
        <p:spPr>
          <a:xfrm>
            <a:off x="219056" y="1085107"/>
            <a:ext cx="8705888" cy="4687787"/>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10" name="矩形 9"/>
          <p:cNvSpPr/>
          <p:nvPr userDrawn="1">
            <p:custDataLst>
              <p:tags r:id="rId6"/>
            </p:custDataLst>
          </p:nvPr>
        </p:nvSpPr>
        <p:spPr>
          <a:xfrm>
            <a:off x="3969306" y="2919889"/>
            <a:ext cx="3411855" cy="1017746"/>
          </a:xfrm>
          <a:prstGeom prst="rect">
            <a:avLst/>
          </a:prstGeom>
          <a:solidFill>
            <a:schemeClr val="accent1">
              <a:alpha val="30000"/>
            </a:schemeClr>
          </a:solidFill>
          <a:ln w="12700" cap="flat" cmpd="sng" algn="ctr">
            <a:noFill/>
            <a:prstDash val="solid"/>
            <a:miter lim="800000"/>
          </a:ln>
          <a:effectLst/>
        </p:spPr>
        <p:txBody>
          <a:bodyPr wrap="square" lIns="242986" rIns="674963" anchor="ctr">
            <a:normAutofit/>
          </a:bodyPr>
          <a:lstStyle/>
          <a:p>
            <a:pPr marL="0" marR="0" lvl="0" indent="0" algn="l" defTabSz="866775" rtl="0" eaLnBrk="1" fontAlgn="base" latinLnBrk="0" hangingPunct="1">
              <a:lnSpc>
                <a:spcPct val="130000"/>
              </a:lnSpc>
              <a:spcBef>
                <a:spcPct val="0"/>
              </a:spcBef>
              <a:spcAft>
                <a:spcPct val="0"/>
              </a:spcAft>
              <a:buClrTx/>
              <a:buSzTx/>
              <a:buFontTx/>
              <a:buNone/>
            </a:pPr>
            <a:endParaRPr kumimoji="0" lang="zh-CN" altLang="en-US" sz="1050" b="0" i="0" kern="0" spc="200" baseline="0" noProof="0" dirty="0">
              <a:ln>
                <a:noFill/>
              </a:ln>
              <a:solidFill>
                <a:prstClr val="black">
                  <a:lumMod val="50000"/>
                  <a:lumOff val="50000"/>
                </a:prstClr>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 name="日期占位符 3"/>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副标题 1"/>
          <p:cNvSpPr>
            <a:spLocks noGrp="1"/>
          </p:cNvSpPr>
          <p:nvPr>
            <p:ph type="subTitle" idx="13" hasCustomPrompt="1"/>
            <p:custDataLst>
              <p:tags r:id="rId10"/>
            </p:custDataLst>
          </p:nvPr>
        </p:nvSpPr>
        <p:spPr>
          <a:xfrm>
            <a:off x="4084559" y="3489722"/>
            <a:ext cx="3181350" cy="378857"/>
          </a:xfrm>
        </p:spPr>
        <p:txBody>
          <a:bodyPr vert="horz" wrap="square" lIns="91440" tIns="45720" rIns="91440" bIns="45720" rtlCol="0">
            <a:normAutofit/>
          </a:bodyPr>
          <a:lstStyle>
            <a:lvl1pPr marL="0" indent="0" algn="l">
              <a:buNone/>
              <a:defRPr kumimoji="0" lang="zh-CN" altLang="en-US" b="0" i="0" kern="0" spc="200">
                <a:solidFill>
                  <a:schemeClr val="tx1">
                    <a:lumMod val="65000"/>
                    <a:lumOff val="35000"/>
                  </a:schemeClr>
                </a:solidFill>
                <a:latin typeface="Arial" panose="020B0604020202020204" pitchFamily="34" charset="0"/>
                <a:ea typeface="微软雅黑" panose="020B0503020204020204" charset="-122"/>
              </a:defRPr>
            </a:lvl1pPr>
          </a:lstStyle>
          <a:p>
            <a:pPr marL="228600" lvl="0" indent="-228600">
              <a:spcAft>
                <a:spcPts val="0"/>
              </a:spcAft>
            </a:pPr>
            <a:r>
              <a:rPr lang="zh-CN" altLang="en-US" dirty="0"/>
              <a:t>单击此处编辑副标题</a:t>
            </a:r>
            <a:endParaRPr lang="zh-CN" altLang="en-US" dirty="0"/>
          </a:p>
        </p:txBody>
      </p:sp>
      <p:sp>
        <p:nvSpPr>
          <p:cNvPr id="3" name="标题 2"/>
          <p:cNvSpPr>
            <a:spLocks noGrp="1"/>
          </p:cNvSpPr>
          <p:nvPr>
            <p:ph type="ctrTitle" idx="14" hasCustomPrompt="1"/>
            <p:custDataLst>
              <p:tags r:id="rId11"/>
            </p:custDataLst>
          </p:nvPr>
        </p:nvSpPr>
        <p:spPr>
          <a:xfrm>
            <a:off x="4084559" y="2919890"/>
            <a:ext cx="3181350" cy="544829"/>
          </a:xfrm>
        </p:spPr>
        <p:txBody>
          <a:bodyPr vert="horz" wrap="square" lIns="91440" tIns="45720" rIns="91440" bIns="45720" rtlCol="0" anchor="b" anchorCtr="0">
            <a:normAutofit/>
          </a:bodyPr>
          <a:lstStyle>
            <a:lvl1pPr>
              <a:defRPr lang="zh-CN" altLang="en-US" sz="3600" b="0" kern="0" spc="4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nSpc>
                <a:spcPct val="120000"/>
              </a:lnSpc>
            </a:pPr>
            <a:r>
              <a:rPr lang="zh-CN" altLang="en-US" dirty="0"/>
              <a:t>编辑标题</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7" name="组合 26"/>
          <p:cNvGrpSpPr/>
          <p:nvPr userDrawn="1">
            <p:custDataLst>
              <p:tags r:id="rId2"/>
            </p:custDataLst>
          </p:nvPr>
        </p:nvGrpSpPr>
        <p:grpSpPr>
          <a:xfrm>
            <a:off x="98281" y="936863"/>
            <a:ext cx="8947439" cy="120139"/>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4"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502448"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4679158" y="1571631"/>
            <a:ext cx="3962432" cy="4041680"/>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98281" y="936863"/>
            <a:ext cx="8947439" cy="120139"/>
            <a:chOff x="131041" y="390273"/>
            <a:chExt cx="11929918" cy="160185"/>
          </a:xfrm>
        </p:grpSpPr>
        <p:grpSp>
          <p:nvGrpSpPr>
            <p:cNvPr id="31" name="组合 30"/>
            <p:cNvGrpSpPr/>
            <p:nvPr/>
          </p:nvGrpSpPr>
          <p:grpSpPr>
            <a:xfrm>
              <a:off x="131041" y="390663"/>
              <a:ext cx="624118" cy="159795"/>
              <a:chOff x="131041" y="6019911"/>
              <a:chExt cx="624118" cy="144389"/>
            </a:xfrm>
          </p:grpSpPr>
          <p:sp>
            <p:nvSpPr>
              <p:cNvPr id="35" name="任意多边形: 形状 34"/>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6"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2" name="组合 31"/>
            <p:cNvGrpSpPr/>
            <p:nvPr/>
          </p:nvGrpSpPr>
          <p:grpSpPr>
            <a:xfrm rot="10800000">
              <a:off x="11436841" y="390273"/>
              <a:ext cx="624118" cy="159795"/>
              <a:chOff x="131041" y="6019911"/>
              <a:chExt cx="624118" cy="144389"/>
            </a:xfrm>
          </p:grpSpPr>
          <p:sp>
            <p:nvSpPr>
              <p:cNvPr id="33" name="任意多边形: 形状 32"/>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4"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12"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502448" y="157163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502444" y="1912144"/>
            <a:ext cx="3962400"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4676813" y="157163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4676813" y="1912144"/>
            <a:ext cx="3962432" cy="3701064"/>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9" name="任意多边形: 形状 8"/>
          <p:cNvSpPr/>
          <p:nvPr userDrawn="1">
            <p:custDataLst>
              <p:tags r:id="rId6"/>
            </p:custDataLst>
          </p:nvPr>
        </p:nvSpPr>
        <p:spPr bwMode="auto">
          <a:xfrm rot="10800000" flipV="1">
            <a:off x="7057981" y="2921795"/>
            <a:ext cx="2086018" cy="1014413"/>
          </a:xfrm>
          <a:custGeom>
            <a:avLst/>
            <a:gdLst>
              <a:gd name="connsiteX0" fmla="*/ 370315 w 2781357"/>
              <a:gd name="connsiteY0" fmla="*/ 0 h 1352550"/>
              <a:gd name="connsiteX1" fmla="*/ 68479 w 2781357"/>
              <a:gd name="connsiteY1" fmla="*/ 0 h 1352550"/>
              <a:gd name="connsiteX2" fmla="*/ 0 w 2781357"/>
              <a:gd name="connsiteY2" fmla="*/ 0 h 1352550"/>
              <a:gd name="connsiteX3" fmla="*/ 0 w 2781357"/>
              <a:gd name="connsiteY3" fmla="*/ 1352550 h 1352550"/>
              <a:gd name="connsiteX4" fmla="*/ 2781357 w 2781357"/>
              <a:gd name="connsiteY4" fmla="*/ 1352550 h 1352550"/>
              <a:gd name="connsiteX5" fmla="*/ 1912150 w 2781357"/>
              <a:gd name="connsiteY5" fmla="*/ 676275 h 1352550"/>
              <a:gd name="connsiteX6" fmla="*/ 370315 w 2781357"/>
              <a:gd name="connsiteY6"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57" h="1352550">
                <a:moveTo>
                  <a:pt x="370315" y="0"/>
                </a:moveTo>
                <a:cubicBezTo>
                  <a:pt x="263144" y="0"/>
                  <a:pt x="162672" y="0"/>
                  <a:pt x="68479" y="0"/>
                </a:cubicBezTo>
                <a:lnTo>
                  <a:pt x="0" y="0"/>
                </a:lnTo>
                <a:lnTo>
                  <a:pt x="0" y="1352550"/>
                </a:lnTo>
                <a:lnTo>
                  <a:pt x="2781357" y="1352550"/>
                </a:lnTo>
                <a:cubicBezTo>
                  <a:pt x="2781357" y="1352550"/>
                  <a:pt x="2328990" y="1143000"/>
                  <a:pt x="1912150" y="676275"/>
                </a:cubicBezTo>
                <a:cubicBezTo>
                  <a:pt x="1497678" y="209550"/>
                  <a:pt x="1194522" y="104775"/>
                  <a:pt x="370315" y="0"/>
                </a:cubicBezTo>
                <a:close/>
              </a:path>
            </a:pathLst>
          </a:custGeom>
          <a:solidFill>
            <a:schemeClr val="accent2">
              <a:lumMod val="60000"/>
              <a:lumOff val="40000"/>
              <a:alpha val="80000"/>
            </a:schemeClr>
          </a:solidFill>
          <a:ln>
            <a:noFill/>
          </a:ln>
        </p:spPr>
        <p:txBody>
          <a:bodyPr vert="horz" wrap="square" lIns="68580" tIns="34290" rIns="68580" bIns="34290" numCol="1" anchor="t" anchorCtr="0" compatLnSpc="1">
            <a:noAutofit/>
          </a:bodyPr>
          <a:lstStyle/>
          <a:p>
            <a:endParaRPr lang="zh-CN" altLang="en-US" sz="135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2" name="组合 21"/>
          <p:cNvGrpSpPr/>
          <p:nvPr userDrawn="1">
            <p:custDataLst>
              <p:tags r:id="rId2"/>
            </p:custDataLst>
          </p:nvPr>
        </p:nvGrpSpPr>
        <p:grpSpPr>
          <a:xfrm>
            <a:off x="98281" y="936863"/>
            <a:ext cx="8947439" cy="120139"/>
            <a:chOff x="131041" y="390273"/>
            <a:chExt cx="11929918" cy="160185"/>
          </a:xfrm>
        </p:grpSpPr>
        <p:grpSp>
          <p:nvGrpSpPr>
            <p:cNvPr id="28" name="组合 27"/>
            <p:cNvGrpSpPr/>
            <p:nvPr/>
          </p:nvGrpSpPr>
          <p:grpSpPr>
            <a:xfrm>
              <a:off x="131041" y="390663"/>
              <a:ext cx="624118" cy="159795"/>
              <a:chOff x="131041" y="6019911"/>
              <a:chExt cx="624118" cy="144389"/>
            </a:xfrm>
          </p:grpSpPr>
          <p:sp>
            <p:nvSpPr>
              <p:cNvPr id="32" name="任意多边形: 形状 31"/>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3"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9" name="组合 28"/>
            <p:cNvGrpSpPr/>
            <p:nvPr/>
          </p:nvGrpSpPr>
          <p:grpSpPr>
            <a:xfrm rot="10800000">
              <a:off x="11436841" y="390273"/>
              <a:ext cx="624118" cy="159795"/>
              <a:chOff x="131041" y="6019911"/>
              <a:chExt cx="624118" cy="144389"/>
            </a:xfrm>
          </p:grpSpPr>
          <p:sp>
            <p:nvSpPr>
              <p:cNvPr id="30" name="任意多边形: 形状 29"/>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标题 1"/>
          <p:cNvSpPr>
            <a:spLocks noGrp="1"/>
          </p:cNvSpPr>
          <p:nvPr>
            <p:ph type="title"/>
            <p:custDataLst>
              <p:tags r:id="rId7"/>
            </p:custDataLst>
          </p:nvPr>
        </p:nvSpPr>
        <p:spPr>
          <a:xfrm>
            <a:off x="502448" y="118967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4679194" y="1571631"/>
            <a:ext cx="3962432" cy="4041680"/>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98281" y="936863"/>
            <a:ext cx="8947439" cy="120139"/>
            <a:chOff x="131041" y="390273"/>
            <a:chExt cx="11929918" cy="160185"/>
          </a:xfrm>
        </p:grpSpPr>
        <p:grpSp>
          <p:nvGrpSpPr>
            <p:cNvPr id="22" name="组合 21"/>
            <p:cNvGrpSpPr/>
            <p:nvPr/>
          </p:nvGrpSpPr>
          <p:grpSpPr>
            <a:xfrm>
              <a:off x="131041" y="390663"/>
              <a:ext cx="624118" cy="15979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3" name="组合 22"/>
            <p:cNvGrpSpPr/>
            <p:nvPr/>
          </p:nvGrpSpPr>
          <p:grpSpPr>
            <a:xfrm rot="10800000">
              <a:off x="11436841" y="390273"/>
              <a:ext cx="624118" cy="159795"/>
              <a:chOff x="131041" y="6019911"/>
              <a:chExt cx="624118" cy="144389"/>
            </a:xfrm>
          </p:grpSpPr>
          <p:sp>
            <p:nvSpPr>
              <p:cNvPr id="28" name="任意多边形: 形状 2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2" name="竖排标题 1"/>
          <p:cNvSpPr>
            <a:spLocks noGrp="1"/>
          </p:cNvSpPr>
          <p:nvPr>
            <p:ph type="title" orient="vert"/>
            <p:custDataLst>
              <p:tags r:id="rId7"/>
            </p:custDataLst>
          </p:nvPr>
        </p:nvSpPr>
        <p:spPr>
          <a:xfrm>
            <a:off x="7928351" y="157163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502444" y="157162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98281" y="936863"/>
            <a:ext cx="8947439" cy="120139"/>
            <a:chOff x="131041" y="390273"/>
            <a:chExt cx="11929918" cy="160185"/>
          </a:xfrm>
        </p:grpSpPr>
        <p:grpSp>
          <p:nvGrpSpPr>
            <p:cNvPr id="21" name="组合 20"/>
            <p:cNvGrpSpPr/>
            <p:nvPr/>
          </p:nvGrpSpPr>
          <p:grpSpPr>
            <a:xfrm>
              <a:off x="131041" y="390663"/>
              <a:ext cx="624118" cy="15979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2" name="组合 21"/>
            <p:cNvGrpSpPr/>
            <p:nvPr/>
          </p:nvGrpSpPr>
          <p:grpSpPr>
            <a:xfrm rot="10800000">
              <a:off x="11436841" y="390273"/>
              <a:ext cx="624118" cy="159795"/>
              <a:chOff x="131041" y="6019911"/>
              <a:chExt cx="624118" cy="144389"/>
            </a:xfrm>
          </p:grpSpPr>
          <p:sp>
            <p:nvSpPr>
              <p:cNvPr id="28" name="任意多边形: 形状 2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502448" y="157163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857250"/>
            <a:ext cx="9144000" cy="5143499"/>
            <a:chOff x="0" y="0"/>
            <a:chExt cx="12192000" cy="6857999"/>
          </a:xfrm>
        </p:grpSpPr>
        <p:grpSp>
          <p:nvGrpSpPr>
            <p:cNvPr id="13" name="组合 12"/>
            <p:cNvGrpSpPr/>
            <p:nvPr userDrawn="1"/>
          </p:nvGrpSpPr>
          <p:grpSpPr>
            <a:xfrm>
              <a:off x="1900407" y="0"/>
              <a:ext cx="10291593" cy="1352550"/>
              <a:chOff x="1900407" y="0"/>
              <a:chExt cx="10291593" cy="1352550"/>
            </a:xfrm>
          </p:grpSpPr>
          <p:sp>
            <p:nvSpPr>
              <p:cNvPr id="19" name="Freeform 5"/>
              <p:cNvSpPr/>
              <p:nvPr userDrawn="1">
                <p:custDataLst>
                  <p:tags r:id="rId3"/>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p>
            </p:txBody>
          </p:sp>
          <p:sp>
            <p:nvSpPr>
              <p:cNvPr id="20" name="任意多边形: 形状 19"/>
              <p:cNvSpPr/>
              <p:nvPr userDrawn="1">
                <p:custDataLst>
                  <p:tags r:id="rId4"/>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grpSp>
          <p:nvGrpSpPr>
            <p:cNvPr id="16" name="组合 15"/>
            <p:cNvGrpSpPr/>
            <p:nvPr userDrawn="1"/>
          </p:nvGrpSpPr>
          <p:grpSpPr>
            <a:xfrm rot="10800000">
              <a:off x="0" y="5505449"/>
              <a:ext cx="10291593" cy="1352550"/>
              <a:chOff x="1900407" y="0"/>
              <a:chExt cx="10291593" cy="1352550"/>
            </a:xfrm>
          </p:grpSpPr>
          <p:sp>
            <p:nvSpPr>
              <p:cNvPr id="17" name="Freeform 5"/>
              <p:cNvSpPr/>
              <p:nvPr userDrawn="1">
                <p:custDataLst>
                  <p:tags r:id="rId5"/>
                </p:custDataLst>
              </p:nvPr>
            </p:nvSpPr>
            <p:spPr bwMode="auto">
              <a:xfrm>
                <a:off x="1900407" y="0"/>
                <a:ext cx="7271020" cy="135255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1">
                  <a:lumMod val="75000"/>
                </a:schemeClr>
              </a:solidFill>
              <a:ln>
                <a:noFill/>
              </a:ln>
            </p:spPr>
            <p:txBody>
              <a:bodyPr vert="horz" wrap="square" lIns="68580" tIns="34290" rIns="68580" bIns="34290" numCol="1" anchor="t" anchorCtr="0" compatLnSpc="1"/>
              <a:lstStyle/>
              <a:p>
                <a:endParaRPr lang="zh-CN" altLang="en-US" sz="1350"/>
              </a:p>
            </p:txBody>
          </p:sp>
          <p:sp>
            <p:nvSpPr>
              <p:cNvPr id="18" name="任意多边形: 形状 17"/>
              <p:cNvSpPr/>
              <p:nvPr userDrawn="1">
                <p:custDataLst>
                  <p:tags r:id="rId6"/>
                </p:custDataLst>
              </p:nvPr>
            </p:nvSpPr>
            <p:spPr>
              <a:xfrm>
                <a:off x="5558007" y="0"/>
                <a:ext cx="6633993" cy="1352550"/>
              </a:xfrm>
              <a:custGeom>
                <a:avLst/>
                <a:gdLst>
                  <a:gd name="connsiteX0" fmla="*/ 0 w 6633993"/>
                  <a:gd name="connsiteY0" fmla="*/ 0 h 1337310"/>
                  <a:gd name="connsiteX1" fmla="*/ 2766843 w 6633993"/>
                  <a:gd name="connsiteY1" fmla="*/ 0 h 1337310"/>
                  <a:gd name="connsiteX2" fmla="*/ 3084979 w 6633993"/>
                  <a:gd name="connsiteY2" fmla="*/ 0 h 1337310"/>
                  <a:gd name="connsiteX3" fmla="*/ 6633993 w 6633993"/>
                  <a:gd name="connsiteY3" fmla="*/ 0 h 1337310"/>
                  <a:gd name="connsiteX4" fmla="*/ 6633993 w 6633993"/>
                  <a:gd name="connsiteY4" fmla="*/ 1337310 h 1337310"/>
                  <a:gd name="connsiteX5" fmla="*/ 3084979 w 6633993"/>
                  <a:gd name="connsiteY5" fmla="*/ 1337310 h 1337310"/>
                  <a:gd name="connsiteX6" fmla="*/ 2766843 w 6633993"/>
                  <a:gd name="connsiteY6" fmla="*/ 1337310 h 1337310"/>
                  <a:gd name="connsiteX7" fmla="*/ 2344719 w 6633993"/>
                  <a:gd name="connsiteY7" fmla="*/ 1337310 h 1337310"/>
                  <a:gd name="connsiteX8" fmla="*/ 2340024 w 6633993"/>
                  <a:gd name="connsiteY8" fmla="*/ 1335015 h 1337310"/>
                  <a:gd name="connsiteX9" fmla="*/ 1492094 w 6633993"/>
                  <a:gd name="connsiteY9" fmla="*/ 668655 h 1337310"/>
                  <a:gd name="connsiteX10" fmla="*/ 231793 w 6633993"/>
                  <a:gd name="connsiteY10" fmla="*/ 32378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3993" h="1337310">
                    <a:moveTo>
                      <a:pt x="0" y="0"/>
                    </a:moveTo>
                    <a:lnTo>
                      <a:pt x="2766843" y="0"/>
                    </a:lnTo>
                    <a:lnTo>
                      <a:pt x="3084979" y="0"/>
                    </a:lnTo>
                    <a:lnTo>
                      <a:pt x="6633993" y="0"/>
                    </a:lnTo>
                    <a:lnTo>
                      <a:pt x="6633993" y="1337310"/>
                    </a:lnTo>
                    <a:lnTo>
                      <a:pt x="3084979" y="1337310"/>
                    </a:lnTo>
                    <a:lnTo>
                      <a:pt x="2766843" y="1337310"/>
                    </a:lnTo>
                    <a:lnTo>
                      <a:pt x="2344719" y="1337310"/>
                    </a:lnTo>
                    <a:lnTo>
                      <a:pt x="2340024" y="1335015"/>
                    </a:lnTo>
                    <a:cubicBezTo>
                      <a:pt x="2247626" y="1288524"/>
                      <a:pt x="1855330" y="1077040"/>
                      <a:pt x="1492094" y="668655"/>
                    </a:cubicBezTo>
                    <a:cubicBezTo>
                      <a:pt x="1126782" y="260271"/>
                      <a:pt x="848646" y="129005"/>
                      <a:pt x="231793" y="32378"/>
                    </a:cubicBezTo>
                    <a:close/>
                  </a:path>
                </a:pathLst>
              </a:cu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grpSp>
      </p:grpSp>
      <p:sp>
        <p:nvSpPr>
          <p:cNvPr id="3" name="日期占位符 2"/>
          <p:cNvSpPr>
            <a:spLocks noGrp="1"/>
          </p:cNvSpPr>
          <p:nvPr userDrawn="1">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userDrawn="1">
            <p:ph type="title" idx="13" hasCustomPrompt="1"/>
            <p:custDataLst>
              <p:tags r:id="rId10"/>
            </p:custDataLst>
          </p:nvPr>
        </p:nvSpPr>
        <p:spPr>
          <a:xfrm>
            <a:off x="2152010" y="2696766"/>
            <a:ext cx="4839982" cy="1049179"/>
          </a:xfrm>
        </p:spPr>
        <p:txBody>
          <a:bodyPr vert="horz" wrap="square" lIns="91440" tIns="45720" rIns="91440" bIns="45720" rtlCol="0" anchor="b" anchorCtr="0">
            <a:normAutofit/>
          </a:bodyPr>
          <a:lstStyle>
            <a:lvl1pPr algn="dist">
              <a:defRPr lang="zh-CN" altLang="en-US" sz="8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a:t>编辑标题</a:t>
            </a:r>
            <a:endParaRPr lang="zh-CN" altLang="en-US"/>
          </a:p>
        </p:txBody>
      </p:sp>
      <p:sp>
        <p:nvSpPr>
          <p:cNvPr id="7" name="文本占位符 6"/>
          <p:cNvSpPr>
            <a:spLocks noGrp="1"/>
          </p:cNvSpPr>
          <p:nvPr userDrawn="1">
            <p:ph type="body" idx="14" hasCustomPrompt="1"/>
            <p:custDataLst>
              <p:tags r:id="rId11"/>
            </p:custDataLst>
          </p:nvPr>
        </p:nvSpPr>
        <p:spPr>
          <a:xfrm>
            <a:off x="2152010" y="3890248"/>
            <a:ext cx="4839982" cy="488985"/>
          </a:xfrm>
        </p:spPr>
        <p:txBody>
          <a:bodyPr vert="horz" wrap="square" lIns="91440" tIns="45720" rIns="91440" bIns="45720" rtlCol="0" anchor="t" anchorCtr="0">
            <a:normAutofit/>
          </a:bodyPr>
          <a:lstStyle>
            <a:lvl1pPr marL="0" indent="0" algn="ctr">
              <a:buNone/>
              <a:defRPr lang="zh-CN" altLang="en-US" sz="2000" spc="200">
                <a:ln>
                  <a:noFill/>
                </a:ln>
                <a:solidFill>
                  <a:schemeClr val="tx1">
                    <a:lumMod val="65000"/>
                    <a:lumOff val="3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gn="ctr">
              <a:lnSpc>
                <a:spcPct val="100000"/>
              </a:lnSpc>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98108" y="937260"/>
            <a:ext cx="468154" cy="120015"/>
            <a:chOff x="131041" y="6019911"/>
            <a:chExt cx="624118" cy="144389"/>
          </a:xfrm>
        </p:grpSpPr>
        <p:sp>
          <p:nvSpPr>
            <p:cNvPr id="30" name="任意多边形: 形状 2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2" name="组合 21"/>
          <p:cNvGrpSpPr/>
          <p:nvPr userDrawn="1">
            <p:custDataLst>
              <p:tags r:id="rId5"/>
            </p:custDataLst>
          </p:nvPr>
        </p:nvGrpSpPr>
        <p:grpSpPr>
          <a:xfrm rot="10800000">
            <a:off x="8577739" y="936784"/>
            <a:ext cx="468154" cy="120015"/>
            <a:chOff x="131041" y="6019911"/>
            <a:chExt cx="624118" cy="144389"/>
          </a:xfrm>
        </p:grpSpPr>
        <p:sp>
          <p:nvSpPr>
            <p:cNvPr id="28" name="任意多边形: 形状 27"/>
            <p:cNvSpPr/>
            <p:nvPr>
              <p:custDataLst>
                <p:tags r:id="rId6"/>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7"/>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98108" y="937260"/>
            <a:ext cx="468154" cy="120015"/>
            <a:chOff x="131041" y="6019911"/>
            <a:chExt cx="624118" cy="144389"/>
          </a:xfrm>
        </p:grpSpPr>
        <p:sp>
          <p:nvSpPr>
            <p:cNvPr id="20" name="任意多边形: 形状 1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1"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7" name="组合 16"/>
          <p:cNvGrpSpPr/>
          <p:nvPr userDrawn="1">
            <p:custDataLst>
              <p:tags r:id="rId5"/>
            </p:custDataLst>
          </p:nvPr>
        </p:nvGrpSpPr>
        <p:grpSpPr>
          <a:xfrm rot="10800000">
            <a:off x="8577739" y="936784"/>
            <a:ext cx="468154" cy="120015"/>
            <a:chOff x="131041" y="6019911"/>
            <a:chExt cx="624118" cy="144389"/>
          </a:xfrm>
        </p:grpSpPr>
        <p:sp>
          <p:nvSpPr>
            <p:cNvPr id="18" name="任意多边形: 形状 17"/>
            <p:cNvSpPr/>
            <p:nvPr>
              <p:custDataLst>
                <p:tags r:id="rId6"/>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19" name="Freeform 5"/>
            <p:cNvSpPr/>
            <p:nvPr>
              <p:custDataLst>
                <p:tags r:id="rId7"/>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10" name="矩形 9"/>
          <p:cNvSpPr/>
          <p:nvPr userDrawn="1">
            <p:custDataLst>
              <p:tags r:id="rId8"/>
            </p:custDataLst>
          </p:nvPr>
        </p:nvSpPr>
        <p:spPr>
          <a:xfrm>
            <a:off x="219056" y="108510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9"/>
            </p:custDataLst>
          </p:nvPr>
        </p:nvSpPr>
        <p:spPr>
          <a:xfrm>
            <a:off x="961200" y="1794150"/>
            <a:ext cx="7219800" cy="5427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960835" y="247995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3"/>
            </p:custDataLst>
          </p:nvPr>
        </p:nvSpPr>
        <p:spPr>
          <a:xfrm>
            <a:off x="437400" y="1435050"/>
            <a:ext cx="2970000" cy="6615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218025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143470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4" name="组合 13"/>
          <p:cNvGrpSpPr/>
          <p:nvPr>
            <p:custDataLst>
              <p:tags r:id="rId9"/>
            </p:custDataLst>
          </p:nvPr>
        </p:nvGrpSpPr>
        <p:grpSpPr>
          <a:xfrm rot="10800000">
            <a:off x="8577631" y="936863"/>
            <a:ext cx="468089" cy="119846"/>
            <a:chOff x="131041" y="6019911"/>
            <a:chExt cx="624118" cy="144389"/>
          </a:xfrm>
        </p:grpSpPr>
        <p:sp>
          <p:nvSpPr>
            <p:cNvPr id="15" name="任意多边形: 形状 14"/>
            <p:cNvSpPr/>
            <p:nvPr>
              <p:custDataLst>
                <p:tags r:id="rId10"/>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16" name="Freeform 5"/>
            <p:cNvSpPr/>
            <p:nvPr>
              <p:custDataLst>
                <p:tags r:id="rId11"/>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17" name="组合 16"/>
          <p:cNvGrpSpPr/>
          <p:nvPr userDrawn="1">
            <p:custDataLst>
              <p:tags r:id="rId3"/>
            </p:custDataLst>
          </p:nvPr>
        </p:nvGrpSpPr>
        <p:grpSpPr>
          <a:xfrm>
            <a:off x="98108" y="937260"/>
            <a:ext cx="468154" cy="12001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8" name="组合 17"/>
          <p:cNvGrpSpPr/>
          <p:nvPr userDrawn="1">
            <p:custDataLst>
              <p:tags r:id="rId6"/>
            </p:custDataLst>
          </p:nvPr>
        </p:nvGrpSpPr>
        <p:grpSpPr>
          <a:xfrm rot="10800000">
            <a:off x="8577739" y="936784"/>
            <a:ext cx="468154" cy="120015"/>
            <a:chOff x="131041" y="6019911"/>
            <a:chExt cx="624118" cy="144389"/>
          </a:xfrm>
        </p:grpSpPr>
        <p:sp>
          <p:nvSpPr>
            <p:cNvPr id="19" name="任意多边形: 形状 18"/>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0"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9"/>
            </p:custDataLst>
          </p:nvPr>
        </p:nvSpPr>
        <p:spPr>
          <a:xfrm>
            <a:off x="459000" y="1443150"/>
            <a:ext cx="8232300" cy="4698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459000" y="210195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459581" y="296325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897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17" name="组合 16"/>
          <p:cNvGrpSpPr/>
          <p:nvPr userDrawn="1">
            <p:custDataLst>
              <p:tags r:id="rId3"/>
            </p:custDataLst>
          </p:nvPr>
        </p:nvGrpSpPr>
        <p:grpSpPr>
          <a:xfrm>
            <a:off x="98108" y="937260"/>
            <a:ext cx="468154" cy="12001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8" name="组合 17"/>
          <p:cNvGrpSpPr/>
          <p:nvPr userDrawn="1">
            <p:custDataLst>
              <p:tags r:id="rId6"/>
            </p:custDataLst>
          </p:nvPr>
        </p:nvGrpSpPr>
        <p:grpSpPr>
          <a:xfrm rot="10800000">
            <a:off x="8577739" y="936784"/>
            <a:ext cx="468154" cy="120015"/>
            <a:chOff x="131041" y="6019911"/>
            <a:chExt cx="624118" cy="144389"/>
          </a:xfrm>
        </p:grpSpPr>
        <p:sp>
          <p:nvSpPr>
            <p:cNvPr id="19" name="任意多边形: 形状 18"/>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0"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9"/>
            </p:custDataLst>
          </p:nvPr>
        </p:nvSpPr>
        <p:spPr>
          <a:xfrm>
            <a:off x="453600" y="1359450"/>
            <a:ext cx="8232300" cy="4239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53628" y="211815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445500" y="474255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24" name="组合 23"/>
          <p:cNvGrpSpPr/>
          <p:nvPr userDrawn="1">
            <p:custDataLst>
              <p:tags r:id="rId3"/>
            </p:custDataLst>
          </p:nvPr>
        </p:nvGrpSpPr>
        <p:grpSpPr>
          <a:xfrm>
            <a:off x="98108" y="5762625"/>
            <a:ext cx="468154" cy="120015"/>
            <a:chOff x="131041" y="6019911"/>
            <a:chExt cx="624118" cy="144389"/>
          </a:xfrm>
        </p:grpSpPr>
        <p:sp>
          <p:nvSpPr>
            <p:cNvPr id="28" name="任意多边形: 形状 27"/>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5" name="组合 24"/>
          <p:cNvGrpSpPr/>
          <p:nvPr userDrawn="1">
            <p:custDataLst>
              <p:tags r:id="rId6"/>
            </p:custDataLst>
          </p:nvPr>
        </p:nvGrpSpPr>
        <p:grpSpPr>
          <a:xfrm rot="10800000">
            <a:off x="8577739" y="5762625"/>
            <a:ext cx="468154" cy="120015"/>
            <a:chOff x="131041" y="6019911"/>
            <a:chExt cx="624118" cy="144389"/>
          </a:xfrm>
        </p:grpSpPr>
        <p:sp>
          <p:nvSpPr>
            <p:cNvPr id="26" name="任意多边形: 形状 25"/>
            <p:cNvSpPr/>
            <p:nvPr>
              <p:custDataLst>
                <p:tags r:id="rId7"/>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8"/>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p:custDataLst>
              <p:tags r:id="rId9"/>
            </p:custDataLst>
          </p:nvPr>
        </p:nvSpPr>
        <p:spPr>
          <a:xfrm>
            <a:off x="434700" y="103545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434700" y="210465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4681800" y="210465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429300" y="446985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4689900" y="446715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251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22" name="组合 21"/>
          <p:cNvGrpSpPr/>
          <p:nvPr userDrawn="1">
            <p:custDataLst>
              <p:tags r:id="rId3"/>
            </p:custDataLst>
          </p:nvPr>
        </p:nvGrpSpPr>
        <p:grpSpPr>
          <a:xfrm>
            <a:off x="98108" y="5657374"/>
            <a:ext cx="740093" cy="186214"/>
            <a:chOff x="131041" y="6022293"/>
            <a:chExt cx="624118" cy="142009"/>
          </a:xfrm>
        </p:grpSpPr>
        <p:sp>
          <p:nvSpPr>
            <p:cNvPr id="27" name="任意多边形: 形状 26"/>
            <p:cNvSpPr/>
            <p:nvPr>
              <p:custDataLst>
                <p:tags r:id="rId4"/>
              </p:custDataLst>
            </p:nvPr>
          </p:nvSpPr>
          <p:spPr bwMode="auto">
            <a:xfrm>
              <a:off x="131041" y="6022295"/>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8" name="Freeform 5"/>
            <p:cNvSpPr/>
            <p:nvPr>
              <p:custDataLst>
                <p:tags r:id="rId5"/>
              </p:custDataLst>
            </p:nvPr>
          </p:nvSpPr>
          <p:spPr bwMode="auto">
            <a:xfrm>
              <a:off x="277969" y="6022293"/>
              <a:ext cx="477190" cy="142007"/>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3" name="组合 22"/>
          <p:cNvGrpSpPr/>
          <p:nvPr userDrawn="1">
            <p:custDataLst>
              <p:tags r:id="rId6"/>
            </p:custDataLst>
          </p:nvPr>
        </p:nvGrpSpPr>
        <p:grpSpPr>
          <a:xfrm rot="10800000">
            <a:off x="8305800" y="5653564"/>
            <a:ext cx="740093" cy="186214"/>
            <a:chOff x="131041" y="6022283"/>
            <a:chExt cx="624118" cy="142016"/>
          </a:xfrm>
        </p:grpSpPr>
        <p:sp>
          <p:nvSpPr>
            <p:cNvPr id="24" name="任意多边形: 形状 23"/>
            <p:cNvSpPr/>
            <p:nvPr>
              <p:custDataLst>
                <p:tags r:id="rId7"/>
              </p:custDataLst>
            </p:nvPr>
          </p:nvSpPr>
          <p:spPr bwMode="auto">
            <a:xfrm>
              <a:off x="131041" y="602228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5" name="Freeform 5"/>
            <p:cNvSpPr/>
            <p:nvPr>
              <p:custDataLst>
                <p:tags r:id="rId8"/>
              </p:custDataLst>
            </p:nvPr>
          </p:nvSpPr>
          <p:spPr bwMode="auto">
            <a:xfrm>
              <a:off x="277969" y="6022292"/>
              <a:ext cx="477190" cy="142007"/>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sp>
        <p:nvSpPr>
          <p:cNvPr id="2" name="标题 1"/>
          <p:cNvSpPr>
            <a:spLocks noGrp="1"/>
          </p:cNvSpPr>
          <p:nvPr>
            <p:ph type="title" hasCustomPrompt="1"/>
            <p:custDataLst>
              <p:tags r:id="rId9"/>
            </p:custDataLst>
          </p:nvPr>
        </p:nvSpPr>
        <p:spPr>
          <a:xfrm>
            <a:off x="1142100" y="1861650"/>
            <a:ext cx="6858000" cy="17901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141810" y="375435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96.xml"/><Relationship Id="rId23" Type="http://schemas.openxmlformats.org/officeDocument/2006/relationships/tags" Target="../tags/tag195.xml"/><Relationship Id="rId22" Type="http://schemas.openxmlformats.org/officeDocument/2006/relationships/tags" Target="../tags/tag194.xml"/><Relationship Id="rId21" Type="http://schemas.openxmlformats.org/officeDocument/2006/relationships/tags" Target="../tags/tag193.xml"/><Relationship Id="rId20" Type="http://schemas.openxmlformats.org/officeDocument/2006/relationships/tags" Target="../tags/tag192.xml"/><Relationship Id="rId2" Type="http://schemas.openxmlformats.org/officeDocument/2006/relationships/slideLayout" Target="../slideLayouts/slideLayout13.xml"/><Relationship Id="rId19" Type="http://schemas.openxmlformats.org/officeDocument/2006/relationships/tags" Target="../tags/tag19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92.xml"/><Relationship Id="rId23" Type="http://schemas.openxmlformats.org/officeDocument/2006/relationships/tags" Target="../tags/tag391.xml"/><Relationship Id="rId22" Type="http://schemas.openxmlformats.org/officeDocument/2006/relationships/tags" Target="../tags/tag390.xml"/><Relationship Id="rId21" Type="http://schemas.openxmlformats.org/officeDocument/2006/relationships/tags" Target="../tags/tag389.xml"/><Relationship Id="rId20" Type="http://schemas.openxmlformats.org/officeDocument/2006/relationships/tags" Target="../tags/tag388.xml"/><Relationship Id="rId2" Type="http://schemas.openxmlformats.org/officeDocument/2006/relationships/slideLayout" Target="../slideLayouts/slideLayout31.xml"/><Relationship Id="rId19" Type="http://schemas.openxmlformats.org/officeDocument/2006/relationships/tags" Target="../tags/tag387.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10.xml.rels><?xml version="1.0" encoding="UTF-8" standalone="yes"?>
<Relationships xmlns="http://schemas.openxmlformats.org/package/2006/relationships"><Relationship Id="rId9" Type="http://schemas.openxmlformats.org/officeDocument/2006/relationships/tags" Target="../tags/tag487.xml"/><Relationship Id="rId8" Type="http://schemas.openxmlformats.org/officeDocument/2006/relationships/tags" Target="../tags/tag486.xml"/><Relationship Id="rId7" Type="http://schemas.openxmlformats.org/officeDocument/2006/relationships/tags" Target="../tags/tag485.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 Id="rId3" Type="http://schemas.openxmlformats.org/officeDocument/2006/relationships/tags" Target="../tags/tag481.xml"/><Relationship Id="rId20" Type="http://schemas.openxmlformats.org/officeDocument/2006/relationships/notesSlide" Target="../notesSlides/notesSlide9.xml"/><Relationship Id="rId2" Type="http://schemas.openxmlformats.org/officeDocument/2006/relationships/tags" Target="../tags/tag480.xml"/><Relationship Id="rId19" Type="http://schemas.openxmlformats.org/officeDocument/2006/relationships/slideLayout" Target="../slideLayouts/slideLayout36.xml"/><Relationship Id="rId18" Type="http://schemas.openxmlformats.org/officeDocument/2006/relationships/tags" Target="../tags/tag496.xml"/><Relationship Id="rId17" Type="http://schemas.openxmlformats.org/officeDocument/2006/relationships/tags" Target="../tags/tag495.xml"/><Relationship Id="rId16" Type="http://schemas.openxmlformats.org/officeDocument/2006/relationships/tags" Target="../tags/tag494.xml"/><Relationship Id="rId15" Type="http://schemas.openxmlformats.org/officeDocument/2006/relationships/tags" Target="../tags/tag493.xml"/><Relationship Id="rId14" Type="http://schemas.openxmlformats.org/officeDocument/2006/relationships/tags" Target="../tags/tag492.xml"/><Relationship Id="rId13" Type="http://schemas.openxmlformats.org/officeDocument/2006/relationships/tags" Target="../tags/tag491.xml"/><Relationship Id="rId12" Type="http://schemas.openxmlformats.org/officeDocument/2006/relationships/tags" Target="../tags/tag490.xml"/><Relationship Id="rId11" Type="http://schemas.openxmlformats.org/officeDocument/2006/relationships/tags" Target="../tags/tag489.xml"/><Relationship Id="rId10" Type="http://schemas.openxmlformats.org/officeDocument/2006/relationships/tags" Target="../tags/tag488.xml"/><Relationship Id="rId1" Type="http://schemas.openxmlformats.org/officeDocument/2006/relationships/tags" Target="../tags/tag479.xml"/></Relationships>
</file>

<file path=ppt/slides/_rels/slide11.xml.rels><?xml version="1.0" encoding="UTF-8" standalone="yes"?>
<Relationships xmlns="http://schemas.openxmlformats.org/package/2006/relationships"><Relationship Id="rId9" Type="http://schemas.openxmlformats.org/officeDocument/2006/relationships/tags" Target="../tags/tag505.xml"/><Relationship Id="rId8" Type="http://schemas.openxmlformats.org/officeDocument/2006/relationships/tags" Target="../tags/tag504.xml"/><Relationship Id="rId7" Type="http://schemas.openxmlformats.org/officeDocument/2006/relationships/tags" Target="../tags/tag503.xml"/><Relationship Id="rId6" Type="http://schemas.openxmlformats.org/officeDocument/2006/relationships/tags" Target="../tags/tag502.xml"/><Relationship Id="rId5" Type="http://schemas.openxmlformats.org/officeDocument/2006/relationships/tags" Target="../tags/tag501.xml"/><Relationship Id="rId4" Type="http://schemas.openxmlformats.org/officeDocument/2006/relationships/tags" Target="../tags/tag500.xml"/><Relationship Id="rId38" Type="http://schemas.openxmlformats.org/officeDocument/2006/relationships/notesSlide" Target="../notesSlides/notesSlide10.xml"/><Relationship Id="rId37" Type="http://schemas.openxmlformats.org/officeDocument/2006/relationships/slideLayout" Target="../slideLayouts/slideLayout36.xml"/><Relationship Id="rId36" Type="http://schemas.openxmlformats.org/officeDocument/2006/relationships/tags" Target="../tags/tag532.xml"/><Relationship Id="rId35" Type="http://schemas.openxmlformats.org/officeDocument/2006/relationships/tags" Target="../tags/tag531.xml"/><Relationship Id="rId34" Type="http://schemas.openxmlformats.org/officeDocument/2006/relationships/tags" Target="../tags/tag530.xml"/><Relationship Id="rId33" Type="http://schemas.openxmlformats.org/officeDocument/2006/relationships/tags" Target="../tags/tag529.xml"/><Relationship Id="rId32" Type="http://schemas.openxmlformats.org/officeDocument/2006/relationships/tags" Target="../tags/tag528.xml"/><Relationship Id="rId31" Type="http://schemas.openxmlformats.org/officeDocument/2006/relationships/tags" Target="../tags/tag527.xml"/><Relationship Id="rId30" Type="http://schemas.openxmlformats.org/officeDocument/2006/relationships/tags" Target="../tags/tag526.xml"/><Relationship Id="rId3" Type="http://schemas.openxmlformats.org/officeDocument/2006/relationships/tags" Target="../tags/tag499.xml"/><Relationship Id="rId29" Type="http://schemas.openxmlformats.org/officeDocument/2006/relationships/tags" Target="../tags/tag525.xml"/><Relationship Id="rId28" Type="http://schemas.openxmlformats.org/officeDocument/2006/relationships/tags" Target="../tags/tag524.xml"/><Relationship Id="rId27" Type="http://schemas.openxmlformats.org/officeDocument/2006/relationships/tags" Target="../tags/tag523.xml"/><Relationship Id="rId26" Type="http://schemas.openxmlformats.org/officeDocument/2006/relationships/tags" Target="../tags/tag522.xml"/><Relationship Id="rId25" Type="http://schemas.openxmlformats.org/officeDocument/2006/relationships/tags" Target="../tags/tag521.xml"/><Relationship Id="rId24" Type="http://schemas.openxmlformats.org/officeDocument/2006/relationships/tags" Target="../tags/tag520.xml"/><Relationship Id="rId23" Type="http://schemas.openxmlformats.org/officeDocument/2006/relationships/tags" Target="../tags/tag519.xml"/><Relationship Id="rId22" Type="http://schemas.openxmlformats.org/officeDocument/2006/relationships/tags" Target="../tags/tag518.xml"/><Relationship Id="rId21" Type="http://schemas.openxmlformats.org/officeDocument/2006/relationships/tags" Target="../tags/tag517.xml"/><Relationship Id="rId20" Type="http://schemas.openxmlformats.org/officeDocument/2006/relationships/tags" Target="../tags/tag516.xml"/><Relationship Id="rId2" Type="http://schemas.openxmlformats.org/officeDocument/2006/relationships/tags" Target="../tags/tag498.xml"/><Relationship Id="rId19" Type="http://schemas.openxmlformats.org/officeDocument/2006/relationships/tags" Target="../tags/tag515.xml"/><Relationship Id="rId18" Type="http://schemas.openxmlformats.org/officeDocument/2006/relationships/tags" Target="../tags/tag514.xml"/><Relationship Id="rId17" Type="http://schemas.openxmlformats.org/officeDocument/2006/relationships/tags" Target="../tags/tag513.xml"/><Relationship Id="rId16" Type="http://schemas.openxmlformats.org/officeDocument/2006/relationships/tags" Target="../tags/tag512.xml"/><Relationship Id="rId15" Type="http://schemas.openxmlformats.org/officeDocument/2006/relationships/tags" Target="../tags/tag511.xml"/><Relationship Id="rId14" Type="http://schemas.openxmlformats.org/officeDocument/2006/relationships/tags" Target="../tags/tag510.xml"/><Relationship Id="rId13" Type="http://schemas.openxmlformats.org/officeDocument/2006/relationships/tags" Target="../tags/tag509.xml"/><Relationship Id="rId12" Type="http://schemas.openxmlformats.org/officeDocument/2006/relationships/tags" Target="../tags/tag508.xml"/><Relationship Id="rId11" Type="http://schemas.openxmlformats.org/officeDocument/2006/relationships/tags" Target="../tags/tag507.xml"/><Relationship Id="rId10" Type="http://schemas.openxmlformats.org/officeDocument/2006/relationships/tags" Target="../tags/tag506.xml"/><Relationship Id="rId1" Type="http://schemas.openxmlformats.org/officeDocument/2006/relationships/tags" Target="../tags/tag497.xml"/></Relationships>
</file>

<file path=ppt/slides/_rels/slide12.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tags" Target="../tags/tag540.xml"/><Relationship Id="rId7" Type="http://schemas.openxmlformats.org/officeDocument/2006/relationships/tags" Target="../tags/tag539.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tags" Target="../tags/tag534.xml"/><Relationship Id="rId15" Type="http://schemas.openxmlformats.org/officeDocument/2006/relationships/notesSlide" Target="../notesSlides/notesSlide11.xml"/><Relationship Id="rId14" Type="http://schemas.openxmlformats.org/officeDocument/2006/relationships/slideLayout" Target="../slideLayouts/slideLayout36.xml"/><Relationship Id="rId13" Type="http://schemas.openxmlformats.org/officeDocument/2006/relationships/tags" Target="../tags/tag543.xml"/><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tags" Target="../tags/tag542.xml"/><Relationship Id="rId1" Type="http://schemas.openxmlformats.org/officeDocument/2006/relationships/tags" Target="../tags/tag533.xml"/></Relationships>
</file>

<file path=ppt/slides/_rels/slide13.xml.rels><?xml version="1.0" encoding="UTF-8" standalone="yes"?>
<Relationships xmlns="http://schemas.openxmlformats.org/package/2006/relationships"><Relationship Id="rId9" Type="http://schemas.openxmlformats.org/officeDocument/2006/relationships/tags" Target="../tags/tag552.xml"/><Relationship Id="rId8" Type="http://schemas.openxmlformats.org/officeDocument/2006/relationships/tags" Target="../tags/tag551.xml"/><Relationship Id="rId7" Type="http://schemas.openxmlformats.org/officeDocument/2006/relationships/tags" Target="../tags/tag550.xml"/><Relationship Id="rId6" Type="http://schemas.openxmlformats.org/officeDocument/2006/relationships/tags" Target="../tags/tag549.xml"/><Relationship Id="rId5" Type="http://schemas.openxmlformats.org/officeDocument/2006/relationships/tags" Target="../tags/tag548.xml"/><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tags" Target="../tags/tag545.xml"/><Relationship Id="rId15" Type="http://schemas.openxmlformats.org/officeDocument/2006/relationships/notesSlide" Target="../notesSlides/notesSlide12.xml"/><Relationship Id="rId14" Type="http://schemas.openxmlformats.org/officeDocument/2006/relationships/slideLayout" Target="../slideLayouts/slideLayout36.xml"/><Relationship Id="rId13" Type="http://schemas.openxmlformats.org/officeDocument/2006/relationships/tags" Target="../tags/tag554.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tags" Target="../tags/tag553.xml"/><Relationship Id="rId1" Type="http://schemas.openxmlformats.org/officeDocument/2006/relationships/tags" Target="../tags/tag544.xml"/></Relationships>
</file>

<file path=ppt/slides/_rels/slide14.xml.rels><?xml version="1.0" encoding="UTF-8" standalone="yes"?>
<Relationships xmlns="http://schemas.openxmlformats.org/package/2006/relationships"><Relationship Id="rId9" Type="http://schemas.openxmlformats.org/officeDocument/2006/relationships/tags" Target="../tags/tag563.xml"/><Relationship Id="rId8" Type="http://schemas.openxmlformats.org/officeDocument/2006/relationships/tags" Target="../tags/tag562.xml"/><Relationship Id="rId7" Type="http://schemas.openxmlformats.org/officeDocument/2006/relationships/tags" Target="../tags/tag561.xml"/><Relationship Id="rId6" Type="http://schemas.openxmlformats.org/officeDocument/2006/relationships/tags" Target="../tags/tag560.xml"/><Relationship Id="rId5" Type="http://schemas.openxmlformats.org/officeDocument/2006/relationships/tags" Target="../tags/tag559.xml"/><Relationship Id="rId4" Type="http://schemas.openxmlformats.org/officeDocument/2006/relationships/tags" Target="../tags/tag558.xml"/><Relationship Id="rId3" Type="http://schemas.openxmlformats.org/officeDocument/2006/relationships/tags" Target="../tags/tag557.xml"/><Relationship Id="rId2" Type="http://schemas.openxmlformats.org/officeDocument/2006/relationships/tags" Target="../tags/tag556.xml"/><Relationship Id="rId15" Type="http://schemas.openxmlformats.org/officeDocument/2006/relationships/notesSlide" Target="../notesSlides/notesSlide13.xml"/><Relationship Id="rId14" Type="http://schemas.openxmlformats.org/officeDocument/2006/relationships/slideLayout" Target="../slideLayouts/slideLayout36.xml"/><Relationship Id="rId13" Type="http://schemas.openxmlformats.org/officeDocument/2006/relationships/tags" Target="../tags/tag565.xml"/><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tags" Target="../tags/tag564.xml"/><Relationship Id="rId1" Type="http://schemas.openxmlformats.org/officeDocument/2006/relationships/tags" Target="../tags/tag55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6.xml"/><Relationship Id="rId6" Type="http://schemas.openxmlformats.org/officeDocument/2006/relationships/tags" Target="../tags/tag570.xml"/><Relationship Id="rId5" Type="http://schemas.openxmlformats.org/officeDocument/2006/relationships/image" Target="../media/image21.jpeg"/><Relationship Id="rId4" Type="http://schemas.openxmlformats.org/officeDocument/2006/relationships/tags" Target="../tags/tag569.xml"/><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tags" Target="../tags/tag566.xml"/></Relationships>
</file>

<file path=ppt/slides/_rels/slide1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tags" Target="../tags/tag577.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tags" Target="../tags/tag574.xml"/><Relationship Id="rId3" Type="http://schemas.openxmlformats.org/officeDocument/2006/relationships/tags" Target="../tags/tag573.xml"/><Relationship Id="rId2" Type="http://schemas.openxmlformats.org/officeDocument/2006/relationships/tags" Target="../tags/tag572.xml"/><Relationship Id="rId13" Type="http://schemas.openxmlformats.org/officeDocument/2006/relationships/notesSlide" Target="../notesSlides/notesSlide15.xml"/><Relationship Id="rId12" Type="http://schemas.openxmlformats.org/officeDocument/2006/relationships/slideLayout" Target="../slideLayouts/slideLayout36.xml"/><Relationship Id="rId11" Type="http://schemas.openxmlformats.org/officeDocument/2006/relationships/tags" Target="../tags/tag578.xml"/><Relationship Id="rId10" Type="http://schemas.openxmlformats.org/officeDocument/2006/relationships/image" Target="../media/image24.png"/><Relationship Id="rId1" Type="http://schemas.openxmlformats.org/officeDocument/2006/relationships/tags" Target="../tags/tag571.xml"/></Relationships>
</file>

<file path=ppt/slides/_rels/slide1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tags" Target="../tags/tag585.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tags" Target="../tags/tag582.xml"/><Relationship Id="rId3" Type="http://schemas.openxmlformats.org/officeDocument/2006/relationships/tags" Target="../tags/tag581.xml"/><Relationship Id="rId2" Type="http://schemas.openxmlformats.org/officeDocument/2006/relationships/tags" Target="../tags/tag580.xml"/><Relationship Id="rId12" Type="http://schemas.openxmlformats.org/officeDocument/2006/relationships/notesSlide" Target="../notesSlides/notesSlide16.xml"/><Relationship Id="rId11" Type="http://schemas.openxmlformats.org/officeDocument/2006/relationships/slideLayout" Target="../slideLayouts/slideLayout36.xml"/><Relationship Id="rId10" Type="http://schemas.openxmlformats.org/officeDocument/2006/relationships/tags" Target="../tags/tag586.xml"/><Relationship Id="rId1" Type="http://schemas.openxmlformats.org/officeDocument/2006/relationships/tags" Target="../tags/tag579.xml"/></Relationships>
</file>

<file path=ppt/slides/_rels/slide18.xml.rels><?xml version="1.0" encoding="UTF-8" standalone="yes"?>
<Relationships xmlns="http://schemas.openxmlformats.org/package/2006/relationships"><Relationship Id="rId9" Type="http://schemas.openxmlformats.org/officeDocument/2006/relationships/tags" Target="../tags/tag595.xml"/><Relationship Id="rId8" Type="http://schemas.openxmlformats.org/officeDocument/2006/relationships/tags" Target="../tags/tag594.xml"/><Relationship Id="rId7" Type="http://schemas.openxmlformats.org/officeDocument/2006/relationships/tags" Target="../tags/tag593.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tags" Target="../tags/tag590.xml"/><Relationship Id="rId3" Type="http://schemas.openxmlformats.org/officeDocument/2006/relationships/tags" Target="../tags/tag589.xml"/><Relationship Id="rId2" Type="http://schemas.openxmlformats.org/officeDocument/2006/relationships/tags" Target="../tags/tag588.xml"/><Relationship Id="rId17" Type="http://schemas.openxmlformats.org/officeDocument/2006/relationships/notesSlide" Target="../notesSlides/notesSlide17.xml"/><Relationship Id="rId16" Type="http://schemas.openxmlformats.org/officeDocument/2006/relationships/slideLayout" Target="../slideLayouts/slideLayout36.xml"/><Relationship Id="rId15" Type="http://schemas.openxmlformats.org/officeDocument/2006/relationships/tags" Target="../tags/tag600.xml"/><Relationship Id="rId14" Type="http://schemas.openxmlformats.org/officeDocument/2006/relationships/tags" Target="../tags/tag599.xml"/><Relationship Id="rId13" Type="http://schemas.openxmlformats.org/officeDocument/2006/relationships/tags" Target="../tags/tag598.xml"/><Relationship Id="rId12" Type="http://schemas.openxmlformats.org/officeDocument/2006/relationships/image" Target="../media/image27.png"/><Relationship Id="rId11" Type="http://schemas.openxmlformats.org/officeDocument/2006/relationships/tags" Target="../tags/tag597.xml"/><Relationship Id="rId10" Type="http://schemas.openxmlformats.org/officeDocument/2006/relationships/tags" Target="../tags/tag596.xml"/><Relationship Id="rId1" Type="http://schemas.openxmlformats.org/officeDocument/2006/relationships/tags" Target="../tags/tag587.xml"/></Relationships>
</file>

<file path=ppt/slides/_rels/slide19.xml.rels><?xml version="1.0" encoding="UTF-8" standalone="yes"?>
<Relationships xmlns="http://schemas.openxmlformats.org/package/2006/relationships"><Relationship Id="rId9" Type="http://schemas.openxmlformats.org/officeDocument/2006/relationships/tags" Target="../tags/tag609.xml"/><Relationship Id="rId8" Type="http://schemas.openxmlformats.org/officeDocument/2006/relationships/tags" Target="../tags/tag608.xml"/><Relationship Id="rId7" Type="http://schemas.openxmlformats.org/officeDocument/2006/relationships/tags" Target="../tags/tag607.xml"/><Relationship Id="rId6" Type="http://schemas.openxmlformats.org/officeDocument/2006/relationships/tags" Target="../tags/tag606.xml"/><Relationship Id="rId5" Type="http://schemas.openxmlformats.org/officeDocument/2006/relationships/tags" Target="../tags/tag605.xml"/><Relationship Id="rId4" Type="http://schemas.openxmlformats.org/officeDocument/2006/relationships/tags" Target="../tags/tag604.xml"/><Relationship Id="rId3" Type="http://schemas.openxmlformats.org/officeDocument/2006/relationships/tags" Target="../tags/tag603.xml"/><Relationship Id="rId2" Type="http://schemas.openxmlformats.org/officeDocument/2006/relationships/tags" Target="../tags/tag602.xml"/><Relationship Id="rId16" Type="http://schemas.openxmlformats.org/officeDocument/2006/relationships/notesSlide" Target="../notesSlides/notesSlide18.xml"/><Relationship Id="rId15" Type="http://schemas.openxmlformats.org/officeDocument/2006/relationships/slideLayout" Target="../slideLayouts/slideLayout36.xml"/><Relationship Id="rId14" Type="http://schemas.openxmlformats.org/officeDocument/2006/relationships/tags" Target="../tags/tag612.xml"/><Relationship Id="rId13" Type="http://schemas.openxmlformats.org/officeDocument/2006/relationships/tags" Target="../tags/tag611.xml"/><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tags" Target="../tags/tag610.xml"/><Relationship Id="rId1" Type="http://schemas.openxmlformats.org/officeDocument/2006/relationships/tags" Target="../tags/tag601.xml"/></Relationships>
</file>

<file path=ppt/slides/_rels/slide2.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2" Type="http://schemas.openxmlformats.org/officeDocument/2006/relationships/notesSlide" Target="../notesSlides/notesSlide1.xml"/><Relationship Id="rId11" Type="http://schemas.openxmlformats.org/officeDocument/2006/relationships/slideLayout" Target="../slideLayouts/slideLayout36.xml"/><Relationship Id="rId10" Type="http://schemas.openxmlformats.org/officeDocument/2006/relationships/tags" Target="../tags/tag406.xml"/><Relationship Id="rId1" Type="http://schemas.openxmlformats.org/officeDocument/2006/relationships/tags" Target="../tags/tag39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0.xml"/><Relationship Id="rId2" Type="http://schemas.openxmlformats.org/officeDocument/2006/relationships/tags" Target="../tags/tag614.xml"/><Relationship Id="rId1" Type="http://schemas.openxmlformats.org/officeDocument/2006/relationships/tags" Target="../tags/tag613.xml"/></Relationships>
</file>

<file path=ppt/slides/_rels/slide3.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6" Type="http://schemas.openxmlformats.org/officeDocument/2006/relationships/notesSlide" Target="../notesSlides/notesSlide2.xml"/><Relationship Id="rId15" Type="http://schemas.openxmlformats.org/officeDocument/2006/relationships/slideLayout" Target="../slideLayouts/slideLayout36.xml"/><Relationship Id="rId14" Type="http://schemas.openxmlformats.org/officeDocument/2006/relationships/tags" Target="../tags/tag418.xml"/><Relationship Id="rId13" Type="http://schemas.openxmlformats.org/officeDocument/2006/relationships/image" Target="../media/image2.jpeg"/><Relationship Id="rId12" Type="http://schemas.openxmlformats.org/officeDocument/2006/relationships/tags" Target="../tags/tag417.xml"/><Relationship Id="rId11" Type="http://schemas.openxmlformats.org/officeDocument/2006/relationships/image" Target="../media/image1.png"/><Relationship Id="rId10" Type="http://schemas.openxmlformats.org/officeDocument/2006/relationships/tags" Target="../tags/tag416.xml"/><Relationship Id="rId1" Type="http://schemas.openxmlformats.org/officeDocument/2006/relationships/tags" Target="../tags/tag407.xml"/></Relationships>
</file>

<file path=ppt/slides/_rels/slide4.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4" Type="http://schemas.openxmlformats.org/officeDocument/2006/relationships/notesSlide" Target="../notesSlides/notesSlide3.xml"/><Relationship Id="rId13" Type="http://schemas.openxmlformats.org/officeDocument/2006/relationships/slideLayout" Target="../slideLayouts/slideLayout36.xml"/><Relationship Id="rId12" Type="http://schemas.openxmlformats.org/officeDocument/2006/relationships/tags" Target="../tags/tag428.xml"/><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tags" Target="../tags/tag419.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6.xml"/><Relationship Id="rId5" Type="http://schemas.openxmlformats.org/officeDocument/2006/relationships/tags" Target="../tags/tag432.xml"/><Relationship Id="rId4" Type="http://schemas.openxmlformats.org/officeDocument/2006/relationships/image" Target="../media/image5.jpeg"/><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2" Type="http://schemas.openxmlformats.org/officeDocument/2006/relationships/notesSlide" Target="../notesSlides/notesSlide5.xml"/><Relationship Id="rId11" Type="http://schemas.openxmlformats.org/officeDocument/2006/relationships/slideLayout" Target="../slideLayouts/slideLayout36.xml"/><Relationship Id="rId10" Type="http://schemas.openxmlformats.org/officeDocument/2006/relationships/tags" Target="../tags/tag440.xml"/><Relationship Id="rId1" Type="http://schemas.openxmlformats.org/officeDocument/2006/relationships/tags" Target="../tags/tag433.xml"/></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3" Type="http://schemas.openxmlformats.org/officeDocument/2006/relationships/notesSlide" Target="../notesSlides/notesSlide6.xml"/><Relationship Id="rId12" Type="http://schemas.openxmlformats.org/officeDocument/2006/relationships/slideLayout" Target="../slideLayouts/slideLayout36.xml"/><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tags" Target="../tags/tag441.xml"/></Relationships>
</file>

<file path=ppt/slides/_rels/slide8.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6" Type="http://schemas.openxmlformats.org/officeDocument/2006/relationships/notesSlide" Target="../notesSlides/notesSlide7.xml"/><Relationship Id="rId15" Type="http://schemas.openxmlformats.org/officeDocument/2006/relationships/slideLayout" Target="../slideLayouts/slideLayout36.xml"/><Relationship Id="rId14" Type="http://schemas.openxmlformats.org/officeDocument/2006/relationships/tags" Target="../tags/tag461.xml"/><Relationship Id="rId13" Type="http://schemas.openxmlformats.org/officeDocument/2006/relationships/tags" Target="../tags/tag460.xml"/><Relationship Id="rId12" Type="http://schemas.openxmlformats.org/officeDocument/2006/relationships/tags" Target="../tags/tag459.xml"/><Relationship Id="rId11" Type="http://schemas.openxmlformats.org/officeDocument/2006/relationships/image" Target="../media/image11.png"/><Relationship Id="rId10" Type="http://schemas.openxmlformats.org/officeDocument/2006/relationships/tags" Target="../tags/tag458.xml"/><Relationship Id="rId1" Type="http://schemas.openxmlformats.org/officeDocument/2006/relationships/tags" Target="../tags/tag450.xml"/></Relationships>
</file>

<file path=ppt/slides/_rels/slide9.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4" Type="http://schemas.openxmlformats.org/officeDocument/2006/relationships/notesSlide" Target="../notesSlides/notesSlide8.xml"/><Relationship Id="rId23" Type="http://schemas.openxmlformats.org/officeDocument/2006/relationships/slideLayout" Target="../slideLayouts/slideLayout36.xml"/><Relationship Id="rId22" Type="http://schemas.openxmlformats.org/officeDocument/2006/relationships/tags" Target="../tags/tag478.xml"/><Relationship Id="rId21" Type="http://schemas.openxmlformats.org/officeDocument/2006/relationships/image" Target="../media/image16.png"/><Relationship Id="rId20" Type="http://schemas.openxmlformats.org/officeDocument/2006/relationships/image" Target="../media/image15.png"/><Relationship Id="rId2" Type="http://schemas.openxmlformats.org/officeDocument/2006/relationships/tags" Target="../tags/tag463.xml"/><Relationship Id="rId19" Type="http://schemas.openxmlformats.org/officeDocument/2006/relationships/image" Target="../media/image14.png"/><Relationship Id="rId18" Type="http://schemas.openxmlformats.org/officeDocument/2006/relationships/image" Target="../media/image13.png"/><Relationship Id="rId17" Type="http://schemas.openxmlformats.org/officeDocument/2006/relationships/image" Target="../media/image12.png"/><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tags" Target="../tags/tag475.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13"/>
            <p:custDataLst>
              <p:tags r:id="rId1"/>
            </p:custDataLst>
          </p:nvPr>
        </p:nvSpPr>
        <p:spPr>
          <a:xfrm>
            <a:off x="1403985" y="2637155"/>
            <a:ext cx="6724650" cy="913130"/>
          </a:xfrm>
        </p:spPr>
        <p:txBody>
          <a:bodyPr>
            <a:normAutofit fontScale="90000"/>
          </a:bodyPr>
          <a:lstStyle/>
          <a:p>
            <a:pPr marL="0" indent="0" algn="ctr">
              <a:lnSpc>
                <a:spcPct val="100000"/>
              </a:lnSpc>
              <a:spcBef>
                <a:spcPts val="0"/>
              </a:spcBef>
              <a:spcAft>
                <a:spcPts val="0"/>
              </a:spcAft>
              <a:buSzPct val="100000"/>
              <a:buNone/>
            </a:pPr>
            <a:r>
              <a:rPr lang="en-US" altLang="zh-CN" dirty="0">
                <a:solidFill>
                  <a:schemeClr val="accent1"/>
                </a:solidFill>
                <a:latin typeface="华文行楷" panose="02010800040101010101" charset="-122"/>
                <a:ea typeface="华文行楷" panose="02010800040101010101" charset="-122"/>
                <a:cs typeface="华文行楷" panose="02010800040101010101" charset="-122"/>
              </a:rPr>
              <a:t>绿意轩—博物馆绿色低碳</a:t>
            </a:r>
            <a:r>
              <a:rPr dirty="0">
                <a:solidFill>
                  <a:schemeClr val="accent1"/>
                </a:solidFill>
                <a:latin typeface="华文行楷" panose="02010800040101010101" charset="-122"/>
                <a:ea typeface="华文行楷" panose="02010800040101010101" charset="-122"/>
                <a:cs typeface="华文行楷" panose="02010800040101010101" charset="-122"/>
              </a:rPr>
              <a:t>节能</a:t>
            </a:r>
            <a:r>
              <a:rPr lang="en-US" altLang="zh-CN" dirty="0">
                <a:solidFill>
                  <a:schemeClr val="accent1"/>
                </a:solidFill>
                <a:latin typeface="华文行楷" panose="02010800040101010101" charset="-122"/>
                <a:ea typeface="华文行楷" panose="02010800040101010101" charset="-122"/>
                <a:cs typeface="华文行楷" panose="02010800040101010101" charset="-122"/>
              </a:rPr>
              <a:t>设计</a:t>
            </a:r>
            <a:endParaRPr lang="en-US" altLang="zh-CN" dirty="0">
              <a:solidFill>
                <a:schemeClr val="accent1"/>
              </a:solidFill>
              <a:latin typeface="华文行楷" panose="02010800040101010101" charset="-122"/>
              <a:ea typeface="华文行楷" panose="02010800040101010101" charset="-122"/>
              <a:cs typeface="华文行楷" panose="02010800040101010101" charset="-122"/>
            </a:endParaRPr>
          </a:p>
        </p:txBody>
      </p:sp>
      <p:sp>
        <p:nvSpPr>
          <p:cNvPr id="5" name="文本占位符 4"/>
          <p:cNvSpPr>
            <a:spLocks noGrp="1"/>
          </p:cNvSpPr>
          <p:nvPr>
            <p:ph type="body" idx="14"/>
            <p:custDataLst>
              <p:tags r:id="rId2"/>
            </p:custDataLst>
          </p:nvPr>
        </p:nvSpPr>
        <p:spPr>
          <a:xfrm>
            <a:off x="5437942" y="4408806"/>
            <a:ext cx="1458278" cy="306705"/>
          </a:xfrm>
        </p:spPr>
        <p:txBody>
          <a:bodyPr>
            <a:normAutofit fontScale="92500" lnSpcReduction="10000"/>
          </a:bodyPr>
          <a:lstStyle/>
          <a:p>
            <a:pPr marL="0" indent="0" algn="r">
              <a:lnSpc>
                <a:spcPct val="130000"/>
              </a:lnSpc>
              <a:spcBef>
                <a:spcPts val="0"/>
              </a:spcBef>
              <a:spcAft>
                <a:spcPts val="1000"/>
              </a:spcAft>
              <a:buSzPct val="100000"/>
              <a:buNone/>
            </a:pPr>
            <a:r>
              <a:rPr lang="en-US" altLang="zh-CN" dirty="0">
                <a:solidFill>
                  <a:schemeClr val="dk1">
                    <a:lumMod val="65000"/>
                    <a:lumOff val="35000"/>
                  </a:schemeClr>
                </a:solidFill>
                <a:latin typeface="Times New Roman" panose="02020603050405020304" charset="0"/>
                <a:cs typeface="Times New Roman" panose="02020603050405020304" charset="0"/>
              </a:rPr>
              <a:t>2023</a:t>
            </a:r>
            <a:endParaRPr lang="en-US" altLang="zh-CN" dirty="0">
              <a:solidFill>
                <a:schemeClr val="dk1">
                  <a:lumMod val="65000"/>
                  <a:lumOff val="35000"/>
                </a:schemeClr>
              </a:solidFill>
              <a:latin typeface="Times New Roman" panose="02020603050405020304" charset="0"/>
              <a:cs typeface="Times New Roman" panose="02020603050405020304" charset="0"/>
            </a:endParaRPr>
          </a:p>
        </p:txBody>
      </p:sp>
      <p:sp>
        <p:nvSpPr>
          <p:cNvPr id="9" name="副标题 8"/>
          <p:cNvSpPr>
            <a:spLocks noGrp="1"/>
          </p:cNvSpPr>
          <p:nvPr>
            <p:ph type="subTitle" sz="quarter" idx="16"/>
            <p:custDataLst>
              <p:tags r:id="rId3"/>
            </p:custDataLst>
          </p:nvPr>
        </p:nvSpPr>
        <p:spPr>
          <a:xfrm>
            <a:off x="2190632" y="2122091"/>
            <a:ext cx="4762976" cy="336709"/>
          </a:xfrm>
        </p:spPr>
        <p:txBody>
          <a:bodyPr>
            <a:noAutofit/>
          </a:bodyPr>
          <a:lstStyle/>
          <a:p>
            <a:pPr marL="0" indent="0" algn="dist">
              <a:lnSpc>
                <a:spcPct val="130000"/>
              </a:lnSpc>
              <a:spcBef>
                <a:spcPts val="0"/>
              </a:spcBef>
              <a:spcAft>
                <a:spcPts val="1000"/>
              </a:spcAft>
              <a:buSzPct val="100000"/>
              <a:buNone/>
            </a:pPr>
            <a:r>
              <a:rPr lang="zh-CN" altLang="en-US" sz="1600">
                <a:solidFill>
                  <a:schemeClr val="dk1">
                    <a:lumMod val="85000"/>
                    <a:lumOff val="15000"/>
                  </a:schemeClr>
                </a:solidFill>
                <a:latin typeface="华文行楷" panose="02010800040101010101" charset="-122"/>
                <a:ea typeface="华文行楷" panose="02010800040101010101" charset="-122"/>
                <a:cs typeface="华文行楷" panose="02010800040101010101" charset="-122"/>
              </a:rPr>
              <a:t>普洱学院/理工学院</a:t>
            </a:r>
            <a:endParaRPr lang="zh-CN" altLang="en-US" sz="1600">
              <a:solidFill>
                <a:schemeClr val="dk1">
                  <a:lumMod val="85000"/>
                  <a:lumOff val="15000"/>
                </a:schemeClr>
              </a:solidFill>
              <a:latin typeface="华文行楷" panose="02010800040101010101" charset="-122"/>
              <a:ea typeface="华文行楷" panose="02010800040101010101" charset="-122"/>
              <a:cs typeface="华文行楷" panose="02010800040101010101"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矩形 24"/>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28" name="组合 27"/>
          <p:cNvGrpSpPr/>
          <p:nvPr>
            <p:custDataLst>
              <p:tags r:id="rId2"/>
            </p:custDataLst>
          </p:nvPr>
        </p:nvGrpSpPr>
        <p:grpSpPr>
          <a:xfrm>
            <a:off x="98281" y="5762480"/>
            <a:ext cx="8947439" cy="120139"/>
            <a:chOff x="131041" y="390273"/>
            <a:chExt cx="11929918" cy="160185"/>
          </a:xfrm>
        </p:grpSpPr>
        <p:grpSp>
          <p:nvGrpSpPr>
            <p:cNvPr id="29" name="组合 28"/>
            <p:cNvGrpSpPr/>
            <p:nvPr/>
          </p:nvGrpSpPr>
          <p:grpSpPr>
            <a:xfrm>
              <a:off x="131041" y="390663"/>
              <a:ext cx="624118" cy="159795"/>
              <a:chOff x="131041" y="6019911"/>
              <a:chExt cx="624118" cy="144389"/>
            </a:xfrm>
          </p:grpSpPr>
          <p:sp>
            <p:nvSpPr>
              <p:cNvPr id="33" name="任意多边形: 形状 32"/>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5"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0" name="组合 29"/>
            <p:cNvGrpSpPr/>
            <p:nvPr/>
          </p:nvGrpSpPr>
          <p:grpSpPr>
            <a:xfrm rot="10800000">
              <a:off x="11436841" y="390273"/>
              <a:ext cx="624118" cy="159795"/>
              <a:chOff x="131041" y="6019911"/>
              <a:chExt cx="624118" cy="144389"/>
            </a:xfrm>
          </p:grpSpPr>
          <p:sp>
            <p:nvSpPr>
              <p:cNvPr id="31" name="任意多边形: 形状 30"/>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2"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11" name="Title 6"/>
          <p:cNvSpPr txBox="1"/>
          <p:nvPr>
            <p:custDataLst>
              <p:tags r:id="rId7"/>
            </p:custDataLst>
          </p:nvPr>
        </p:nvSpPr>
        <p:spPr>
          <a:xfrm>
            <a:off x="456299" y="972000"/>
            <a:ext cx="8230987" cy="456300"/>
          </a:xfrm>
          <a:prstGeom prst="rect">
            <a:avLst/>
          </a:prstGeom>
          <a:noFill/>
          <a:ln w="3175">
            <a:noFill/>
            <a:prstDash val="dash"/>
          </a:ln>
        </p:spPr>
        <p:txBody>
          <a:bodyPr wrap="square" lIns="68580" tIns="34290" rIns="68580" bIns="3429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800" b="1">
                <a:sym typeface="+mn-ea"/>
              </a:rPr>
              <a:t>五</a:t>
            </a:r>
            <a:r>
              <a:rPr altLang="zh-CN" sz="2800" b="1">
                <a:sym typeface="+mn-ea"/>
              </a:rPr>
              <a:t>. </a:t>
            </a:r>
            <a:r>
              <a:rPr lang="zh-CN" altLang="en-US" sz="2800" b="1">
                <a:sym typeface="+mn-ea"/>
              </a:rPr>
              <a:t>住区热环境</a:t>
            </a:r>
            <a:endParaRPr lang="zh-CN" altLang="en-US" sz="28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sym typeface="+mn-ea"/>
            </a:endParaRPr>
          </a:p>
        </p:txBody>
      </p:sp>
      <p:sp>
        <p:nvSpPr>
          <p:cNvPr id="5" name="Shape 14855"/>
          <p:cNvSpPr/>
          <p:nvPr>
            <p:custDataLst>
              <p:tags r:id="rId8"/>
            </p:custDataLst>
          </p:nvPr>
        </p:nvSpPr>
        <p:spPr>
          <a:xfrm flipH="1">
            <a:off x="611549" y="2060389"/>
            <a:ext cx="3277637" cy="3429001"/>
          </a:xfrm>
          <a:custGeom>
            <a:avLst/>
            <a:gdLst/>
            <a:ahLst/>
            <a:cxnLst>
              <a:cxn ang="0">
                <a:pos x="wd2" y="hd2"/>
              </a:cxn>
              <a:cxn ang="5400000">
                <a:pos x="wd2" y="hd2"/>
              </a:cxn>
              <a:cxn ang="10800000">
                <a:pos x="wd2" y="hd2"/>
              </a:cxn>
              <a:cxn ang="16200000">
                <a:pos x="wd2" y="hd2"/>
              </a:cxn>
            </a:cxnLst>
            <a:rect l="0" t="0" r="r" b="b"/>
            <a:pathLst>
              <a:path w="21600" h="21600" extrusionOk="0">
                <a:moveTo>
                  <a:pt x="11035" y="0"/>
                </a:moveTo>
                <a:lnTo>
                  <a:pt x="0" y="21600"/>
                </a:lnTo>
                <a:lnTo>
                  <a:pt x="21600" y="17462"/>
                </a:lnTo>
              </a:path>
            </a:pathLst>
          </a:custGeom>
          <a:noFill/>
          <a:ln w="25400" cap="flat">
            <a:solidFill>
              <a:schemeClr val="bg1">
                <a:lumMod val="75000"/>
              </a:schemeClr>
            </a:solidFill>
            <a:custDash>
              <a:ds d="200000" sp="200000"/>
            </a:custDash>
            <a:miter lim="400000"/>
          </a:ln>
          <a:effectLst/>
        </p:spPr>
        <p:txBody>
          <a:bodyPr wrap="square" lIns="35718" tIns="35718" rIns="35718" bIns="35718" numCol="1" anchor="ctr">
            <a:normAutofit/>
          </a:bodyPr>
          <a:lstStyle/>
          <a:p>
            <a:pPr defTabSz="457200">
              <a:lnSpc>
                <a:spcPct val="120000"/>
              </a:lnSpc>
            </a:pPr>
            <a:endParaRPr sz="3520">
              <a:solidFill>
                <a:srgbClr val="222222"/>
              </a:solidFill>
              <a:latin typeface="Arial" panose="020B0604020202020204" pitchFamily="34" charset="0"/>
              <a:ea typeface="微软雅黑" panose="020B0503020204020204" charset="-122"/>
              <a:sym typeface="Arial" panose="020B0604020202020204" pitchFamily="34" charset="0"/>
            </a:endParaRPr>
          </a:p>
        </p:txBody>
      </p:sp>
      <p:sp>
        <p:nvSpPr>
          <p:cNvPr id="6" name="Shape 14856"/>
          <p:cNvSpPr/>
          <p:nvPr>
            <p:custDataLst>
              <p:tags r:id="rId9"/>
            </p:custDataLst>
          </p:nvPr>
        </p:nvSpPr>
        <p:spPr>
          <a:xfrm flipH="1" flipV="1">
            <a:off x="1695450" y="3707130"/>
            <a:ext cx="2147570" cy="1715135"/>
          </a:xfrm>
          <a:prstGeom prst="line">
            <a:avLst/>
          </a:prstGeom>
          <a:noFill/>
          <a:ln w="25400" cap="flat">
            <a:solidFill>
              <a:schemeClr val="bg1">
                <a:lumMod val="75000"/>
              </a:schemeClr>
            </a:solidFill>
            <a:custDash>
              <a:ds d="200000" sp="200000"/>
            </a:custDash>
            <a:miter lim="400000"/>
            <a:headEnd type="oval" w="med" len="med"/>
          </a:ln>
          <a:effectLst/>
        </p:spPr>
        <p:txBody>
          <a:bodyPr wrap="square" lIns="35718" tIns="35718" rIns="35718" bIns="35718" numCol="1" anchor="ctr">
            <a:normAutofit/>
          </a:bodyPr>
          <a:lstStyle/>
          <a:p>
            <a:pPr defTabSz="457200">
              <a:lnSpc>
                <a:spcPct val="120000"/>
              </a:lnSpc>
            </a:pPr>
            <a:endParaRPr sz="3520">
              <a:solidFill>
                <a:srgbClr val="222222"/>
              </a:solidFill>
              <a:latin typeface="Arial" panose="020B0604020202020204" pitchFamily="34" charset="0"/>
              <a:ea typeface="微软雅黑" panose="020B0503020204020204" charset="-122"/>
              <a:sym typeface="Arial" panose="020B0604020202020204" pitchFamily="34" charset="0"/>
            </a:endParaRPr>
          </a:p>
        </p:txBody>
      </p:sp>
      <p:sp>
        <p:nvSpPr>
          <p:cNvPr id="8" name="Shape 14860"/>
          <p:cNvSpPr>
            <a:spLocks noChangeAspect="1"/>
          </p:cNvSpPr>
          <p:nvPr>
            <p:custDataLst>
              <p:tags r:id="rId10"/>
            </p:custDataLst>
          </p:nvPr>
        </p:nvSpPr>
        <p:spPr>
          <a:xfrm flipH="1">
            <a:off x="1361396" y="2841985"/>
            <a:ext cx="1206056" cy="2093789"/>
          </a:xfrm>
          <a:custGeom>
            <a:avLst/>
            <a:gdLst/>
            <a:ahLst/>
            <a:cxnLst>
              <a:cxn ang="0">
                <a:pos x="wd2" y="hd2"/>
              </a:cxn>
              <a:cxn ang="5400000">
                <a:pos x="wd2" y="hd2"/>
              </a:cxn>
              <a:cxn ang="10800000">
                <a:pos x="wd2" y="hd2"/>
              </a:cxn>
              <a:cxn ang="16200000">
                <a:pos x="wd2" y="hd2"/>
              </a:cxn>
            </a:cxnLst>
            <a:rect l="0" t="0" r="r" b="b"/>
            <a:pathLst>
              <a:path w="21558" h="21600" extrusionOk="0">
                <a:moveTo>
                  <a:pt x="0" y="0"/>
                </a:moveTo>
                <a:lnTo>
                  <a:pt x="0" y="16506"/>
                </a:lnTo>
                <a:lnTo>
                  <a:pt x="21558" y="21600"/>
                </a:lnTo>
                <a:cubicBezTo>
                  <a:pt x="21600" y="15221"/>
                  <a:pt x="17409" y="8834"/>
                  <a:pt x="8975" y="3966"/>
                </a:cubicBezTo>
                <a:cubicBezTo>
                  <a:pt x="6234" y="2384"/>
                  <a:pt x="3207" y="1065"/>
                  <a:pt x="0" y="0"/>
                </a:cubicBezTo>
                <a:close/>
              </a:path>
            </a:pathLst>
          </a:custGeom>
          <a:solidFill>
            <a:schemeClr val="accent2"/>
          </a:solidFill>
          <a:ln w="12700" cap="flat">
            <a:noFill/>
            <a:miter lim="400000"/>
          </a:ln>
          <a:effectLst/>
        </p:spPr>
        <p:txBody>
          <a:bodyPr wrap="square" lIns="0" tIns="0" rIns="0" bIns="0" numCol="1" anchor="t">
            <a:normAutofit/>
          </a:bodyPr>
          <a:lstStyle/>
          <a:p>
            <a:pPr defTabSz="457200">
              <a:lnSpc>
                <a:spcPct val="120000"/>
              </a:lnSpc>
            </a:pPr>
            <a:endParaRPr sz="3520">
              <a:solidFill>
                <a:srgbClr val="222222"/>
              </a:solidFill>
              <a:latin typeface="Arial" panose="020B0604020202020204" pitchFamily="34" charset="0"/>
              <a:ea typeface="微软雅黑" panose="020B0503020204020204" charset="-122"/>
              <a:sym typeface="Arial" panose="020B0604020202020204" pitchFamily="34" charset="0"/>
            </a:endParaRPr>
          </a:p>
        </p:txBody>
      </p:sp>
      <p:sp>
        <p:nvSpPr>
          <p:cNvPr id="9" name="Shape 14861"/>
          <p:cNvSpPr/>
          <p:nvPr>
            <p:custDataLst>
              <p:tags r:id="rId11"/>
            </p:custDataLst>
          </p:nvPr>
        </p:nvSpPr>
        <p:spPr>
          <a:xfrm flipH="1">
            <a:off x="2196467" y="3707611"/>
            <a:ext cx="786429" cy="1365290"/>
          </a:xfrm>
          <a:custGeom>
            <a:avLst/>
            <a:gdLst/>
            <a:ahLst/>
            <a:cxnLst>
              <a:cxn ang="0">
                <a:pos x="wd2" y="hd2"/>
              </a:cxn>
              <a:cxn ang="5400000">
                <a:pos x="wd2" y="hd2"/>
              </a:cxn>
              <a:cxn ang="10800000">
                <a:pos x="wd2" y="hd2"/>
              </a:cxn>
              <a:cxn ang="16200000">
                <a:pos x="wd2" y="hd2"/>
              </a:cxn>
            </a:cxnLst>
            <a:rect l="0" t="0" r="r" b="b"/>
            <a:pathLst>
              <a:path w="21558" h="21600" extrusionOk="0">
                <a:moveTo>
                  <a:pt x="0" y="0"/>
                </a:moveTo>
                <a:lnTo>
                  <a:pt x="0" y="16506"/>
                </a:lnTo>
                <a:lnTo>
                  <a:pt x="21558" y="21600"/>
                </a:lnTo>
                <a:cubicBezTo>
                  <a:pt x="21600" y="15221"/>
                  <a:pt x="17409" y="8834"/>
                  <a:pt x="8975" y="3966"/>
                </a:cubicBezTo>
                <a:cubicBezTo>
                  <a:pt x="6234" y="2384"/>
                  <a:pt x="3207" y="1065"/>
                  <a:pt x="0" y="0"/>
                </a:cubicBezTo>
                <a:close/>
              </a:path>
            </a:pathLst>
          </a:custGeom>
          <a:solidFill>
            <a:schemeClr val="accent1"/>
          </a:solidFill>
          <a:ln w="12700" cap="flat">
            <a:noFill/>
            <a:miter lim="400000"/>
          </a:ln>
          <a:effectLst/>
        </p:spPr>
        <p:txBody>
          <a:bodyPr wrap="square" lIns="0" tIns="0" rIns="0" bIns="0" numCol="1" anchor="t">
            <a:normAutofit/>
          </a:bodyPr>
          <a:lstStyle/>
          <a:p>
            <a:pPr defTabSz="457200">
              <a:lnSpc>
                <a:spcPct val="120000"/>
              </a:lnSpc>
            </a:pPr>
            <a:endParaRPr sz="3520">
              <a:solidFill>
                <a:srgbClr val="222222"/>
              </a:solidFill>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12"/>
            </p:custDataLst>
          </p:nvPr>
        </p:nvSpPr>
        <p:spPr>
          <a:xfrm>
            <a:off x="1744790" y="3770354"/>
            <a:ext cx="467940" cy="424203"/>
          </a:xfrm>
          <a:prstGeom prst="rect">
            <a:avLst/>
          </a:prstGeom>
          <a:noFill/>
        </p:spPr>
        <p:txBody>
          <a:bodyPr wrap="square" rtlCol="0">
            <a:normAutofit fontScale="90000" lnSpcReduction="10000"/>
          </a:bodyPr>
          <a:lstStyle/>
          <a:p>
            <a:pPr defTabSz="457200">
              <a:lnSpc>
                <a:spcPct val="120000"/>
              </a:lnSpc>
            </a:pPr>
            <a:r>
              <a:rPr kumimoji="1" lang="en-US" altLang="zh-CN" sz="2100" dirty="0">
                <a:solidFill>
                  <a:schemeClr val="bg1"/>
                </a:solidFill>
                <a:latin typeface="Arial" panose="020B0604020202020204" pitchFamily="34" charset="0"/>
                <a:ea typeface="微软雅黑" panose="020B0503020204020204" charset="-122"/>
                <a:sym typeface="Arial" panose="020B0604020202020204" pitchFamily="34" charset="0"/>
              </a:rPr>
              <a:t>02</a:t>
            </a:r>
            <a:endParaRPr kumimoji="1" lang="zh-CN" altLang="en-US" sz="21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custDataLst>
              <p:tags r:id="rId13"/>
            </p:custDataLst>
          </p:nvPr>
        </p:nvSpPr>
        <p:spPr>
          <a:xfrm>
            <a:off x="2419204" y="4313176"/>
            <a:ext cx="467940" cy="424203"/>
          </a:xfrm>
          <a:prstGeom prst="rect">
            <a:avLst/>
          </a:prstGeom>
          <a:noFill/>
        </p:spPr>
        <p:txBody>
          <a:bodyPr wrap="square" rtlCol="0">
            <a:normAutofit fontScale="90000" lnSpcReduction="10000"/>
          </a:bodyPr>
          <a:lstStyle/>
          <a:p>
            <a:pPr defTabSz="457200">
              <a:lnSpc>
                <a:spcPct val="120000"/>
              </a:lnSpc>
            </a:pPr>
            <a:r>
              <a:rPr kumimoji="1" lang="en-US" altLang="zh-CN" sz="2100" dirty="0">
                <a:solidFill>
                  <a:schemeClr val="bg1"/>
                </a:solidFill>
                <a:latin typeface="Arial" panose="020B0604020202020204" pitchFamily="34" charset="0"/>
                <a:ea typeface="微软雅黑" panose="020B0503020204020204" charset="-122"/>
                <a:sym typeface="Arial" panose="020B0604020202020204" pitchFamily="34" charset="0"/>
              </a:rPr>
              <a:t>01</a:t>
            </a:r>
            <a:endParaRPr kumimoji="1" lang="zh-CN" altLang="en-US" sz="21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14"/>
            </p:custDataLst>
          </p:nvPr>
        </p:nvSpPr>
        <p:spPr>
          <a:xfrm>
            <a:off x="4084320" y="2261235"/>
            <a:ext cx="4177665" cy="7937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457200">
              <a:lnSpc>
                <a:spcPct val="120000"/>
              </a:lnSpc>
            </a:pPr>
            <a:endParaRPr kumimoji="1" lang="zh-CN" altLang="en-US" sz="1350">
              <a:solidFill>
                <a:srgbClr val="FFFFFF"/>
              </a:solidFill>
              <a:latin typeface="Arial" panose="020B0604020202020204" pitchFamily="34" charset="0"/>
              <a:ea typeface="微软雅黑" panose="020B0503020204020204" charset="-122"/>
              <a:sym typeface="Arial" panose="020B0604020202020204" pitchFamily="34" charset="0"/>
            </a:endParaRPr>
          </a:p>
        </p:txBody>
      </p:sp>
      <p:cxnSp>
        <p:nvCxnSpPr>
          <p:cNvPr id="17" name="直线连接符 5"/>
          <p:cNvCxnSpPr/>
          <p:nvPr>
            <p:custDataLst>
              <p:tags r:id="rId15"/>
            </p:custDataLst>
          </p:nvPr>
        </p:nvCxnSpPr>
        <p:spPr>
          <a:xfrm>
            <a:off x="4084622" y="2261268"/>
            <a:ext cx="0" cy="79376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矩形 17"/>
          <p:cNvSpPr/>
          <p:nvPr>
            <p:custDataLst>
              <p:tags r:id="rId16"/>
            </p:custDataLst>
          </p:nvPr>
        </p:nvSpPr>
        <p:spPr>
          <a:xfrm>
            <a:off x="4356100" y="4364990"/>
            <a:ext cx="3708400" cy="9626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defTabSz="457200">
              <a:lnSpc>
                <a:spcPct val="120000"/>
              </a:lnSpc>
            </a:pPr>
            <a:endParaRPr kumimoji="1" lang="zh-CN" altLang="en-US" sz="1350">
              <a:solidFill>
                <a:srgbClr val="FFFFFF"/>
              </a:solidFill>
              <a:latin typeface="Arial" panose="020B0604020202020204" pitchFamily="34" charset="0"/>
              <a:ea typeface="微软雅黑" panose="020B0503020204020204" charset="-122"/>
              <a:sym typeface="Arial" panose="020B0604020202020204" pitchFamily="34" charset="0"/>
            </a:endParaRPr>
          </a:p>
        </p:txBody>
      </p:sp>
      <p:cxnSp>
        <p:nvCxnSpPr>
          <p:cNvPr id="19" name="直线连接符 29"/>
          <p:cNvCxnSpPr/>
          <p:nvPr>
            <p:custDataLst>
              <p:tags r:id="rId17"/>
            </p:custDataLst>
          </p:nvPr>
        </p:nvCxnSpPr>
        <p:spPr>
          <a:xfrm>
            <a:off x="4356116" y="4364797"/>
            <a:ext cx="0" cy="793766"/>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100830" y="2428240"/>
            <a:ext cx="4218940" cy="460375"/>
          </a:xfrm>
          <a:prstGeom prst="rect">
            <a:avLst/>
          </a:prstGeom>
          <a:noFill/>
        </p:spPr>
        <p:txBody>
          <a:bodyPr wrap="square" rtlCol="0" anchor="t">
            <a:spAutoFit/>
          </a:bodyPr>
          <a:p>
            <a:pPr>
              <a:lnSpc>
                <a:spcPct val="120000"/>
              </a:lnSpc>
            </a:pPr>
            <a:r>
              <a:rPr lang="zh-CN" altLang="en-US" sz="2000" spc="150" dirty="0">
                <a:solidFill>
                  <a:srgbClr val="FF0000"/>
                </a:solidFill>
                <a:latin typeface="+mn-ea"/>
                <a:ea typeface="+mn-ea"/>
                <a:cs typeface="+mn-ea"/>
                <a:sym typeface="Arial" panose="020B0604020202020204" pitchFamily="34" charset="0"/>
              </a:rPr>
              <a:t>改变住区热环境的方法</a:t>
            </a:r>
            <a:r>
              <a:rPr lang="en-US" altLang="zh-CN" sz="2000" spc="150" dirty="0">
                <a:solidFill>
                  <a:srgbClr val="FF0000"/>
                </a:solidFill>
                <a:latin typeface="+mn-ea"/>
                <a:ea typeface="+mn-ea"/>
                <a:cs typeface="+mn-ea"/>
                <a:sym typeface="Arial" panose="020B0604020202020204" pitchFamily="34" charset="0"/>
              </a:rPr>
              <a:t>1</a:t>
            </a:r>
            <a:r>
              <a:rPr lang="zh-CN" altLang="en-US" sz="2000" spc="150" dirty="0" smtClean="0">
                <a:solidFill>
                  <a:srgbClr val="FF0000"/>
                </a:solidFill>
                <a:latin typeface="+mn-ea"/>
                <a:ea typeface="+mn-ea"/>
                <a:cs typeface="+mn-ea"/>
                <a:sym typeface="Arial" panose="020B0604020202020204" pitchFamily="34" charset="0"/>
              </a:rPr>
              <a:t>绿色屋顶</a:t>
            </a:r>
            <a:endParaRPr lang="zh-CN" altLang="en-US" sz="2000"/>
          </a:p>
        </p:txBody>
      </p:sp>
      <p:sp>
        <p:nvSpPr>
          <p:cNvPr id="3" name="文本框 2"/>
          <p:cNvSpPr txBox="1"/>
          <p:nvPr/>
        </p:nvSpPr>
        <p:spPr>
          <a:xfrm>
            <a:off x="4578350" y="4403090"/>
            <a:ext cx="5281930" cy="829945"/>
          </a:xfrm>
          <a:prstGeom prst="rect">
            <a:avLst/>
          </a:prstGeom>
          <a:noFill/>
        </p:spPr>
        <p:txBody>
          <a:bodyPr wrap="square" rtlCol="0" anchor="t">
            <a:spAutoFit/>
          </a:bodyPr>
          <a:p>
            <a:pPr>
              <a:lnSpc>
                <a:spcPct val="120000"/>
              </a:lnSpc>
            </a:pPr>
            <a:r>
              <a:rPr lang="zh-CN" altLang="en-US" sz="2000" spc="150" dirty="0">
                <a:solidFill>
                  <a:srgbClr val="FF0000"/>
                </a:solidFill>
                <a:latin typeface="+mn-ea"/>
                <a:ea typeface="+mn-ea"/>
                <a:cs typeface="+mn-ea"/>
                <a:sym typeface="Arial" panose="020B0604020202020204" pitchFamily="34" charset="0"/>
              </a:rPr>
              <a:t>改变住区热环境的方法</a:t>
            </a:r>
            <a:r>
              <a:rPr lang="en-US" altLang="zh-CN" sz="2000" spc="150" dirty="0" smtClean="0">
                <a:solidFill>
                  <a:srgbClr val="FF0000"/>
                </a:solidFill>
                <a:latin typeface="+mn-ea"/>
                <a:ea typeface="+mn-ea"/>
                <a:cs typeface="+mn-ea"/>
                <a:sym typeface="Arial" panose="020B0604020202020204" pitchFamily="34" charset="0"/>
              </a:rPr>
              <a:t>2</a:t>
            </a:r>
            <a:endParaRPr lang="en-US" altLang="zh-CN" sz="2000" spc="150" dirty="0" smtClean="0">
              <a:solidFill>
                <a:srgbClr val="FF0000"/>
              </a:solidFill>
              <a:latin typeface="+mn-ea"/>
              <a:ea typeface="+mn-ea"/>
              <a:cs typeface="+mn-ea"/>
              <a:sym typeface="Arial" panose="020B0604020202020204" pitchFamily="34" charset="0"/>
            </a:endParaRPr>
          </a:p>
          <a:p>
            <a:pPr>
              <a:lnSpc>
                <a:spcPct val="120000"/>
              </a:lnSpc>
            </a:pPr>
            <a:r>
              <a:rPr lang="zh-CN" altLang="en-US" sz="2000" spc="150" dirty="0" smtClean="0">
                <a:solidFill>
                  <a:srgbClr val="FF0000"/>
                </a:solidFill>
                <a:latin typeface="+mn-ea"/>
                <a:ea typeface="+mn-ea"/>
                <a:cs typeface="+mn-ea"/>
                <a:sym typeface="Arial" panose="020B0604020202020204" pitchFamily="34" charset="0"/>
              </a:rPr>
              <a:t>增加有效地面绿植面积</a:t>
            </a:r>
            <a:endParaRPr lang="zh-CN" altLang="en-US" sz="2000">
              <a:latin typeface="+mn-ea"/>
              <a:ea typeface="+mn-ea"/>
              <a:cs typeface="+mn-ea"/>
            </a:endParaRPr>
          </a:p>
        </p:txBody>
      </p:sp>
    </p:spTree>
    <p:custDataLst>
      <p:tags r:id="rId1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32" name="组合 31"/>
          <p:cNvGrpSpPr/>
          <p:nvPr>
            <p:custDataLst>
              <p:tags r:id="rId2"/>
            </p:custDataLst>
          </p:nvPr>
        </p:nvGrpSpPr>
        <p:grpSpPr>
          <a:xfrm>
            <a:off x="98281" y="5762480"/>
            <a:ext cx="8947439" cy="120139"/>
            <a:chOff x="131041" y="390273"/>
            <a:chExt cx="11929918" cy="160185"/>
          </a:xfrm>
        </p:grpSpPr>
        <p:grpSp>
          <p:nvGrpSpPr>
            <p:cNvPr id="33" name="组合 32"/>
            <p:cNvGrpSpPr/>
            <p:nvPr/>
          </p:nvGrpSpPr>
          <p:grpSpPr>
            <a:xfrm>
              <a:off x="131041" y="390663"/>
              <a:ext cx="624118" cy="159795"/>
              <a:chOff x="131041" y="6019911"/>
              <a:chExt cx="624118" cy="144389"/>
            </a:xfrm>
          </p:grpSpPr>
          <p:sp>
            <p:nvSpPr>
              <p:cNvPr id="37" name="任意多边形: 形状 36"/>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9"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4" name="组合 33"/>
            <p:cNvGrpSpPr/>
            <p:nvPr/>
          </p:nvGrpSpPr>
          <p:grpSpPr>
            <a:xfrm rot="10800000">
              <a:off x="11436841" y="390273"/>
              <a:ext cx="624118" cy="159795"/>
              <a:chOff x="131041" y="6019911"/>
              <a:chExt cx="624118" cy="144389"/>
            </a:xfrm>
          </p:grpSpPr>
          <p:sp>
            <p:nvSpPr>
              <p:cNvPr id="35" name="任意多边形: 形状 34"/>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6"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11" name="Title 6"/>
          <p:cNvSpPr txBox="1"/>
          <p:nvPr>
            <p:custDataLst>
              <p:tags r:id="rId7"/>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改造前后变化</a:t>
            </a:r>
            <a:endParaRPr lang="zh-CN" altLang="en-US" sz="2400" b="1" spc="15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cxnSp>
        <p:nvCxnSpPr>
          <p:cNvPr id="5" name="Shape 1437"/>
          <p:cNvCxnSpPr/>
          <p:nvPr>
            <p:custDataLst>
              <p:tags r:id="rId8"/>
            </p:custDataLst>
          </p:nvPr>
        </p:nvCxnSpPr>
        <p:spPr>
          <a:xfrm>
            <a:off x="4646441" y="4127469"/>
            <a:ext cx="252827" cy="525112"/>
          </a:xfrm>
          <a:prstGeom prst="straightConnector1">
            <a:avLst/>
          </a:prstGeom>
          <a:noFill/>
          <a:ln w="12700" cap="flat" cmpd="sng">
            <a:solidFill>
              <a:schemeClr val="bg1">
                <a:lumMod val="75000"/>
              </a:schemeClr>
            </a:solidFill>
            <a:prstDash val="solid"/>
            <a:miter/>
            <a:headEnd type="none" w="med" len="med"/>
            <a:tailEnd type="none" w="med" len="med"/>
          </a:ln>
        </p:spPr>
      </p:cxnSp>
      <p:cxnSp>
        <p:nvCxnSpPr>
          <p:cNvPr id="6" name="Shape 1431"/>
          <p:cNvCxnSpPr/>
          <p:nvPr>
            <p:custDataLst>
              <p:tags r:id="rId9"/>
            </p:custDataLst>
          </p:nvPr>
        </p:nvCxnSpPr>
        <p:spPr>
          <a:xfrm>
            <a:off x="3294683" y="3001370"/>
            <a:ext cx="770730" cy="471321"/>
          </a:xfrm>
          <a:prstGeom prst="straightConnector1">
            <a:avLst/>
          </a:prstGeom>
          <a:noFill/>
          <a:ln w="12700" cap="flat" cmpd="sng">
            <a:solidFill>
              <a:schemeClr val="bg1">
                <a:lumMod val="75000"/>
              </a:schemeClr>
            </a:solidFill>
            <a:prstDash val="solid"/>
            <a:miter/>
            <a:headEnd type="none" w="med" len="med"/>
            <a:tailEnd type="none" w="med" len="med"/>
          </a:ln>
        </p:spPr>
      </p:cxnSp>
      <p:cxnSp>
        <p:nvCxnSpPr>
          <p:cNvPr id="7" name="Shape 1432"/>
          <p:cNvCxnSpPr>
            <a:stCxn id="13" idx="2"/>
            <a:endCxn id="12" idx="6"/>
          </p:cNvCxnSpPr>
          <p:nvPr>
            <p:custDataLst>
              <p:tags r:id="rId10"/>
            </p:custDataLst>
          </p:nvPr>
        </p:nvCxnSpPr>
        <p:spPr>
          <a:xfrm flipH="1">
            <a:off x="2970673" y="3589602"/>
            <a:ext cx="922020" cy="153670"/>
          </a:xfrm>
          <a:prstGeom prst="straightConnector1">
            <a:avLst/>
          </a:prstGeom>
          <a:noFill/>
          <a:ln w="12700" cap="flat" cmpd="sng">
            <a:solidFill>
              <a:schemeClr val="bg1">
                <a:lumMod val="75000"/>
              </a:schemeClr>
            </a:solidFill>
            <a:prstDash val="solid"/>
            <a:miter/>
            <a:headEnd type="none" w="med" len="med"/>
            <a:tailEnd type="none" w="med" len="med"/>
          </a:ln>
        </p:spPr>
      </p:cxnSp>
      <p:cxnSp>
        <p:nvCxnSpPr>
          <p:cNvPr id="8" name="Shape 1434"/>
          <p:cNvCxnSpPr/>
          <p:nvPr>
            <p:custDataLst>
              <p:tags r:id="rId11"/>
            </p:custDataLst>
          </p:nvPr>
        </p:nvCxnSpPr>
        <p:spPr>
          <a:xfrm>
            <a:off x="5071964" y="3589754"/>
            <a:ext cx="665489" cy="92781"/>
          </a:xfrm>
          <a:prstGeom prst="straightConnector1">
            <a:avLst/>
          </a:prstGeom>
          <a:noFill/>
          <a:ln w="12700" cap="flat" cmpd="sng">
            <a:solidFill>
              <a:schemeClr val="bg1">
                <a:lumMod val="75000"/>
              </a:schemeClr>
            </a:solidFill>
            <a:prstDash val="solid"/>
            <a:miter/>
            <a:headEnd type="none" w="med" len="med"/>
            <a:tailEnd type="none" w="med" len="med"/>
          </a:ln>
        </p:spPr>
      </p:cxnSp>
      <p:sp>
        <p:nvSpPr>
          <p:cNvPr id="9" name="Shape 1438"/>
          <p:cNvSpPr/>
          <p:nvPr>
            <p:custDataLst>
              <p:tags r:id="rId12"/>
            </p:custDataLst>
          </p:nvPr>
        </p:nvSpPr>
        <p:spPr>
          <a:xfrm rot="875028">
            <a:off x="5723939" y="3369599"/>
            <a:ext cx="838858" cy="837093"/>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lstStyle/>
          <a:p>
            <a:pPr algn="ctr" defTabSz="457200">
              <a:lnSpc>
                <a:spcPct val="120000"/>
              </a:lnSpc>
              <a:buSzPct val="25000"/>
            </a:pPr>
            <a:endParaRPr lang="id-ID" sz="135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0" name="Shape 1439"/>
          <p:cNvSpPr/>
          <p:nvPr>
            <p:custDataLst>
              <p:tags r:id="rId13"/>
            </p:custDataLst>
          </p:nvPr>
        </p:nvSpPr>
        <p:spPr>
          <a:xfrm>
            <a:off x="2548798" y="2498588"/>
            <a:ext cx="774698" cy="773067"/>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lstStyle/>
          <a:p>
            <a:pPr algn="ctr" defTabSz="457200">
              <a:lnSpc>
                <a:spcPct val="120000"/>
              </a:lnSpc>
              <a:buSzPct val="25000"/>
            </a:pPr>
            <a:endParaRPr lang="id-ID" sz="135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2" name="Shape 1443"/>
          <p:cNvSpPr/>
          <p:nvPr>
            <p:custDataLst>
              <p:tags r:id="rId14"/>
            </p:custDataLst>
          </p:nvPr>
        </p:nvSpPr>
        <p:spPr>
          <a:xfrm>
            <a:off x="2195714" y="3357104"/>
            <a:ext cx="774698" cy="773067"/>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lstStyle/>
          <a:p>
            <a:pPr algn="ctr" defTabSz="457200">
              <a:lnSpc>
                <a:spcPct val="120000"/>
              </a:lnSpc>
              <a:buSzPct val="25000"/>
            </a:pPr>
            <a:endParaRPr lang="id-ID" sz="135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3" name="Shape 1449"/>
          <p:cNvSpPr/>
          <p:nvPr>
            <p:custDataLst>
              <p:tags r:id="rId15"/>
            </p:custDataLst>
          </p:nvPr>
        </p:nvSpPr>
        <p:spPr>
          <a:xfrm>
            <a:off x="3892717" y="3001370"/>
            <a:ext cx="1179248" cy="1176767"/>
          </a:xfrm>
          <a:prstGeom prst="ellipse">
            <a:avLst/>
          </a:prstGeom>
          <a:solidFill>
            <a:schemeClr val="accent2"/>
          </a:solidFill>
          <a:ln w="25400">
            <a:noFill/>
          </a:ln>
          <a:effectLst>
            <a:outerShdw blurRad="76200" dist="38100" dir="5400000" algn="t" rotWithShape="0">
              <a:schemeClr val="accent2">
                <a:alpha val="70000"/>
              </a:schemeClr>
            </a:outerShdw>
          </a:effec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ctr" anchorCtr="0" compatLnSpc="1">
            <a:normAutofit/>
          </a:bodyPr>
          <a:lstStyle/>
          <a:p>
            <a:pPr algn="ctr" defTabSz="457200">
              <a:lnSpc>
                <a:spcPct val="120000"/>
              </a:lnSpc>
            </a:pPr>
            <a:r>
              <a:rPr lang="zh-CN" altLang="en-US" sz="1800" b="1" spc="300">
                <a:solidFill>
                  <a:schemeClr val="bg1"/>
                </a:solidFill>
                <a:latin typeface="Arial" panose="020B0604020202020204" pitchFamily="34" charset="0"/>
                <a:ea typeface="微软雅黑" panose="020B0503020204020204" charset="-122"/>
                <a:sym typeface="Arial" panose="020B0604020202020204" pitchFamily="34" charset="0"/>
              </a:rPr>
              <a:t>变化</a:t>
            </a:r>
            <a:endParaRPr lang="zh-CN" altLang="en-US" sz="180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custDataLst>
              <p:tags r:id="rId16"/>
            </p:custDataLst>
          </p:nvPr>
        </p:nvSpPr>
        <p:spPr>
          <a:xfrm>
            <a:off x="2627566" y="2593190"/>
            <a:ext cx="604462" cy="629582"/>
          </a:xfrm>
          <a:prstGeom prst="rect">
            <a:avLst/>
          </a:prstGeom>
          <a:noFill/>
        </p:spPr>
        <p:txBody>
          <a:bodyPr wrap="square" rtlCol="0" anchor="ctr" anchorCtr="0">
            <a:normAutofit/>
          </a:bodyPr>
          <a:lstStyle/>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绿化</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custDataLst>
              <p:tags r:id="rId17"/>
            </p:custDataLst>
          </p:nvPr>
        </p:nvSpPr>
        <p:spPr>
          <a:xfrm>
            <a:off x="5823803" y="3447145"/>
            <a:ext cx="639130" cy="682001"/>
          </a:xfrm>
          <a:prstGeom prst="rect">
            <a:avLst/>
          </a:prstGeom>
          <a:noFill/>
        </p:spPr>
        <p:txBody>
          <a:bodyPr wrap="square" rtlCol="0" anchor="ctr" anchorCtr="0">
            <a:normAutofit/>
          </a:bodyPr>
          <a:lstStyle/>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蒸发</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8" name="文本框 17"/>
          <p:cNvSpPr txBox="1"/>
          <p:nvPr>
            <p:custDataLst>
              <p:tags r:id="rId18"/>
            </p:custDataLst>
          </p:nvPr>
        </p:nvSpPr>
        <p:spPr>
          <a:xfrm>
            <a:off x="2280833" y="3472614"/>
            <a:ext cx="604462" cy="563637"/>
          </a:xfrm>
          <a:prstGeom prst="rect">
            <a:avLst/>
          </a:prstGeom>
          <a:noFill/>
        </p:spPr>
        <p:txBody>
          <a:bodyPr wrap="square" rtlCol="0" anchor="ctr" anchorCtr="0">
            <a:normAutofit/>
          </a:bodyPr>
          <a:lstStyle/>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舒适</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custDataLst>
              <p:tags r:id="rId19"/>
            </p:custDataLst>
          </p:nvPr>
        </p:nvSpPr>
        <p:spPr>
          <a:xfrm>
            <a:off x="6657342" y="3448822"/>
            <a:ext cx="1977361" cy="678647"/>
          </a:xfrm>
          <a:prstGeom prst="rect">
            <a:avLst/>
          </a:prstGeom>
          <a:noFill/>
        </p:spPr>
        <p:txBody>
          <a:bodyPr wrap="square" rtlCol="0">
            <a:normAutofit/>
          </a:bodyPr>
          <a:lstStyle/>
          <a:p>
            <a:pPr defTabSz="457200">
              <a:lnSpc>
                <a:spcPct val="120000"/>
              </a:lnSpc>
            </a:pPr>
            <a:r>
              <a:rPr kumimoji="1" lang="zh-CN" altLang="en-US" sz="1050" spc="150">
                <a:solidFill>
                  <a:schemeClr val="tx1">
                    <a:lumMod val="75000"/>
                    <a:lumOff val="25000"/>
                  </a:schemeClr>
                </a:solidFill>
                <a:ea typeface="微软雅黑" panose="020B0503020204020204" charset="-122"/>
                <a:sym typeface="Arial" panose="020B0604020202020204" pitchFamily="34" charset="0"/>
              </a:rPr>
              <a:t>通过渗透蒸发数据对比，周边环境蒸发量有了明显改善。</a:t>
            </a:r>
            <a:endPar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a:p>
            <a:pPr defTabSz="457200">
              <a:lnSpc>
                <a:spcPct val="120000"/>
              </a:lnSpc>
            </a:pPr>
            <a:endPar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0" name="文本框 19"/>
          <p:cNvSpPr txBox="1"/>
          <p:nvPr>
            <p:custDataLst>
              <p:tags r:id="rId20"/>
            </p:custDataLst>
          </p:nvPr>
        </p:nvSpPr>
        <p:spPr>
          <a:xfrm>
            <a:off x="343535" y="2072640"/>
            <a:ext cx="2139950" cy="970915"/>
          </a:xfrm>
          <a:prstGeom prst="rect">
            <a:avLst/>
          </a:prstGeom>
          <a:noFill/>
        </p:spPr>
        <p:txBody>
          <a:bodyPr wrap="square" rtlCol="0">
            <a:normAutofit lnSpcReduction="20000"/>
          </a:bodyPr>
          <a:lstStyle/>
          <a:p>
            <a:pPr algn="l" defTabSz="457200">
              <a:lnSpc>
                <a:spcPct val="120000"/>
              </a:lnSpc>
            </a:pP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通过</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屋顶改造为休息区</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，并</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添加部分绿化</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，绿化率的前后</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对比，改造后明显有了一个从无到有的进步，提高了绿化。</a:t>
            </a:r>
            <a:endPar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 name="文本框 20"/>
          <p:cNvSpPr txBox="1"/>
          <p:nvPr>
            <p:custDataLst>
              <p:tags r:id="rId21"/>
            </p:custDataLst>
          </p:nvPr>
        </p:nvSpPr>
        <p:spPr>
          <a:xfrm>
            <a:off x="109855" y="3436620"/>
            <a:ext cx="2114550" cy="887730"/>
          </a:xfrm>
          <a:prstGeom prst="rect">
            <a:avLst/>
          </a:prstGeom>
          <a:noFill/>
        </p:spPr>
        <p:txBody>
          <a:bodyPr wrap="square" rtlCol="0">
            <a:normAutofit/>
          </a:bodyPr>
          <a:lstStyle/>
          <a:p>
            <a:pPr algn="l" defTabSz="457200">
              <a:lnSpc>
                <a:spcPct val="120000"/>
              </a:lnSpc>
            </a:pP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通过</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绿化、温度、采光、屋面等改造</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，对于本建筑来说无异于是</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提高了来访者对于环境的舒适度</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22" name="Shape 1430"/>
          <p:cNvCxnSpPr/>
          <p:nvPr>
            <p:custDataLst>
              <p:tags r:id="rId22"/>
            </p:custDataLst>
          </p:nvPr>
        </p:nvCxnSpPr>
        <p:spPr>
          <a:xfrm flipH="1">
            <a:off x="4899268" y="2776698"/>
            <a:ext cx="369103" cy="397005"/>
          </a:xfrm>
          <a:prstGeom prst="straightConnector1">
            <a:avLst/>
          </a:prstGeom>
          <a:noFill/>
          <a:ln w="12700" cap="flat" cmpd="sng">
            <a:solidFill>
              <a:schemeClr val="bg1">
                <a:lumMod val="75000"/>
              </a:schemeClr>
            </a:solidFill>
            <a:prstDash val="solid"/>
            <a:miter/>
            <a:headEnd type="none" w="med" len="med"/>
            <a:tailEnd type="none" w="med" len="med"/>
          </a:ln>
        </p:spPr>
      </p:cxnSp>
      <p:sp>
        <p:nvSpPr>
          <p:cNvPr id="23" name="Shape 1444"/>
          <p:cNvSpPr/>
          <p:nvPr>
            <p:custDataLst>
              <p:tags r:id="rId23"/>
            </p:custDataLst>
          </p:nvPr>
        </p:nvSpPr>
        <p:spPr>
          <a:xfrm>
            <a:off x="5175104" y="2270341"/>
            <a:ext cx="608456" cy="607175"/>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lstStyle/>
          <a:p>
            <a:pPr algn="ctr" defTabSz="457200">
              <a:lnSpc>
                <a:spcPct val="120000"/>
              </a:lnSpc>
              <a:buSzPct val="25000"/>
            </a:pPr>
            <a:endParaRPr lang="id-ID" sz="900" dirty="0">
              <a:solidFill>
                <a:srgbClr val="FFFFFF"/>
              </a:solidFill>
              <a:latin typeface="Arial" panose="020B0604020202020204" pitchFamily="34" charset="0"/>
              <a:ea typeface="微软雅黑" panose="020B0503020204020204" charset="-122"/>
              <a:cs typeface="Roboto" panose="02000000000000000000"/>
              <a:sym typeface="Arial" panose="020B0604020202020204" pitchFamily="34" charset="0"/>
            </a:endParaRPr>
          </a:p>
        </p:txBody>
      </p:sp>
      <p:sp>
        <p:nvSpPr>
          <p:cNvPr id="24" name="Shape 1445"/>
          <p:cNvSpPr/>
          <p:nvPr>
            <p:custDataLst>
              <p:tags r:id="rId24"/>
            </p:custDataLst>
          </p:nvPr>
        </p:nvSpPr>
        <p:spPr>
          <a:xfrm rot="495726">
            <a:off x="4668015" y="4539438"/>
            <a:ext cx="696341" cy="694875"/>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lstStyle/>
          <a:p>
            <a:pPr algn="ctr" defTabSz="457200">
              <a:lnSpc>
                <a:spcPct val="120000"/>
              </a:lnSpc>
              <a:buSzPct val="25000"/>
            </a:pPr>
            <a:endParaRPr lang="id-ID" sz="900" dirty="0">
              <a:solidFill>
                <a:srgbClr val="FFFFFF"/>
              </a:solidFill>
              <a:latin typeface="Arial" panose="020B0604020202020204" pitchFamily="34" charset="0"/>
              <a:ea typeface="微软雅黑" panose="020B0503020204020204" charset="-122"/>
              <a:cs typeface="Roboto" panose="02000000000000000000"/>
              <a:sym typeface="Arial" panose="020B0604020202020204" pitchFamily="34" charset="0"/>
            </a:endParaRPr>
          </a:p>
        </p:txBody>
      </p:sp>
      <p:sp>
        <p:nvSpPr>
          <p:cNvPr id="25" name="文本框 24"/>
          <p:cNvSpPr txBox="1"/>
          <p:nvPr>
            <p:custDataLst>
              <p:tags r:id="rId25"/>
            </p:custDataLst>
          </p:nvPr>
        </p:nvSpPr>
        <p:spPr>
          <a:xfrm>
            <a:off x="4713955" y="4590888"/>
            <a:ext cx="604462" cy="591975"/>
          </a:xfrm>
          <a:prstGeom prst="rect">
            <a:avLst/>
          </a:prstGeom>
          <a:noFill/>
        </p:spPr>
        <p:txBody>
          <a:bodyPr wrap="square" rtlCol="0" anchor="ctr" anchorCtr="0">
            <a:normAutofit/>
          </a:bodyPr>
          <a:lstStyle/>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温度</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6" name="文本框 25"/>
          <p:cNvSpPr txBox="1"/>
          <p:nvPr>
            <p:custDataLst>
              <p:tags r:id="rId26"/>
            </p:custDataLst>
          </p:nvPr>
        </p:nvSpPr>
        <p:spPr>
          <a:xfrm>
            <a:off x="5208986" y="2263928"/>
            <a:ext cx="540690" cy="620001"/>
          </a:xfrm>
          <a:prstGeom prst="rect">
            <a:avLst/>
          </a:prstGeom>
          <a:noFill/>
        </p:spPr>
        <p:txBody>
          <a:bodyPr wrap="square" rtlCol="0" anchor="ctr" anchorCtr="0">
            <a:normAutofit/>
          </a:bodyPr>
          <a:lstStyle/>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渗透</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27"/>
            </p:custDataLst>
          </p:nvPr>
        </p:nvSpPr>
        <p:spPr>
          <a:xfrm>
            <a:off x="5410200" y="4833620"/>
            <a:ext cx="2863850" cy="699135"/>
          </a:xfrm>
          <a:prstGeom prst="rect">
            <a:avLst/>
          </a:prstGeom>
          <a:noFill/>
        </p:spPr>
        <p:txBody>
          <a:bodyPr wrap="square" rtlCol="0">
            <a:normAutofit/>
          </a:bodyPr>
          <a:lstStyle/>
          <a:p>
            <a:pPr defTabSz="457200">
              <a:lnSpc>
                <a:spcPct val="120000"/>
              </a:lnSpc>
            </a:pP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在模拟建设完成后，通过</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热岛强度分析</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，明显可以看出温度有所下降，对于普洱当地过于炎热的气候来说，效果显著。</a:t>
            </a:r>
            <a:endPar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文本框 27"/>
          <p:cNvSpPr txBox="1"/>
          <p:nvPr>
            <p:custDataLst>
              <p:tags r:id="rId28"/>
            </p:custDataLst>
          </p:nvPr>
        </p:nvSpPr>
        <p:spPr>
          <a:xfrm>
            <a:off x="5852795" y="2195830"/>
            <a:ext cx="2524760" cy="847725"/>
          </a:xfrm>
          <a:prstGeom prst="rect">
            <a:avLst/>
          </a:prstGeom>
          <a:noFill/>
        </p:spPr>
        <p:txBody>
          <a:bodyPr wrap="square" rtlCol="0">
            <a:normAutofit/>
          </a:bodyPr>
          <a:lstStyle/>
          <a:p>
            <a:pPr defTabSz="457200">
              <a:lnSpc>
                <a:spcPct val="120000"/>
              </a:lnSpc>
            </a:pP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通过渗透蒸发数据对比，广场，人行道等地的</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透水系数</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和</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渗透面积</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比率都有了</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非常大的提高</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 name="文本框 1"/>
          <p:cNvSpPr txBox="1"/>
          <p:nvPr/>
        </p:nvSpPr>
        <p:spPr>
          <a:xfrm>
            <a:off x="5410835" y="6236970"/>
            <a:ext cx="3608705" cy="368300"/>
          </a:xfrm>
          <a:prstGeom prst="rect">
            <a:avLst/>
          </a:prstGeom>
          <a:noFill/>
        </p:spPr>
        <p:txBody>
          <a:bodyPr wrap="square" rtlCol="0" anchor="t">
            <a:spAutoFit/>
          </a:bodyPr>
          <a:lstStyle/>
          <a:p>
            <a:pPr algn="ctr"/>
            <a:r>
              <a:rPr lang="zh-CN" altLang="en-US">
                <a:sym typeface="+mn-ea"/>
              </a:rPr>
              <a:t>（详细数据对比见下一页）</a:t>
            </a:r>
            <a:endParaRPr lang="zh-CN" altLang="en-US">
              <a:sym typeface="+mn-ea"/>
            </a:endParaRPr>
          </a:p>
        </p:txBody>
      </p:sp>
      <p:sp>
        <p:nvSpPr>
          <p:cNvPr id="3" name="Shape 1439"/>
          <p:cNvSpPr/>
          <p:nvPr>
            <p:custDataLst>
              <p:tags r:id="rId29"/>
            </p:custDataLst>
          </p:nvPr>
        </p:nvSpPr>
        <p:spPr>
          <a:xfrm>
            <a:off x="3583940" y="2070100"/>
            <a:ext cx="646430" cy="616585"/>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p>
            <a:pPr algn="ctr" defTabSz="457200">
              <a:lnSpc>
                <a:spcPct val="120000"/>
              </a:lnSpc>
              <a:buSzPct val="25000"/>
            </a:pPr>
            <a:endParaRPr lang="id-ID" sz="135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custDataLst>
              <p:tags r:id="rId30"/>
            </p:custDataLst>
          </p:nvPr>
        </p:nvSpPr>
        <p:spPr>
          <a:xfrm>
            <a:off x="3630231" y="2090905"/>
            <a:ext cx="604462" cy="629582"/>
          </a:xfrm>
          <a:prstGeom prst="rect">
            <a:avLst/>
          </a:prstGeom>
          <a:noFill/>
        </p:spPr>
        <p:txBody>
          <a:bodyPr wrap="square" rtlCol="0" anchor="ctr" anchorCtr="0">
            <a:normAutofit/>
          </a:bodyPr>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节能</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custDataLst>
              <p:tags r:id="rId31"/>
            </p:custDataLst>
          </p:nvPr>
        </p:nvSpPr>
        <p:spPr>
          <a:xfrm>
            <a:off x="2970530" y="1243330"/>
            <a:ext cx="2524760" cy="847725"/>
          </a:xfrm>
          <a:prstGeom prst="rect">
            <a:avLst/>
          </a:prstGeom>
          <a:noFill/>
        </p:spPr>
        <p:txBody>
          <a:bodyPr wrap="square" rtlCol="0">
            <a:normAutofit lnSpcReduction="10000"/>
          </a:bodyPr>
          <a:p>
            <a:pPr defTabSz="457200">
              <a:lnSpc>
                <a:spcPct val="120000"/>
              </a:lnSpc>
            </a:pP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在</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屋顶添加房檐</a:t>
            </a:r>
            <a:r>
              <a:rPr kumimoji="1" lang="zh-CN" altLang="en-US" sz="1050" spc="15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，不改变原有屋顶面积的的情况下，</a:t>
            </a:r>
            <a:r>
              <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rPr>
              <a:t>在房檐上添加光伏板，建筑侧面添加导光管，实现节能的同时实现光伏建筑一体化。</a:t>
            </a:r>
            <a:endParaRPr kumimoji="1" lang="zh-CN" altLang="en-US" sz="1050" spc="150">
              <a:solidFill>
                <a:srgbClr val="FF0000"/>
              </a:solidFill>
              <a:latin typeface="Arial" panose="020B0604020202020204" pitchFamily="34" charset="0"/>
              <a:ea typeface="微软雅黑" panose="020B0503020204020204" charset="-122"/>
              <a:sym typeface="Arial" panose="020B0604020202020204" pitchFamily="34" charset="0"/>
            </a:endParaRPr>
          </a:p>
        </p:txBody>
      </p:sp>
      <p:cxnSp>
        <p:nvCxnSpPr>
          <p:cNvPr id="16" name="Shape 1431"/>
          <p:cNvCxnSpPr/>
          <p:nvPr>
            <p:custDataLst>
              <p:tags r:id="rId32"/>
            </p:custDataLst>
          </p:nvPr>
        </p:nvCxnSpPr>
        <p:spPr>
          <a:xfrm>
            <a:off x="4139868" y="2636880"/>
            <a:ext cx="144145" cy="360045"/>
          </a:xfrm>
          <a:prstGeom prst="straightConnector1">
            <a:avLst/>
          </a:prstGeom>
          <a:noFill/>
          <a:ln w="12700" cap="flat" cmpd="sng">
            <a:solidFill>
              <a:schemeClr val="bg1">
                <a:lumMod val="75000"/>
              </a:schemeClr>
            </a:solidFill>
            <a:prstDash val="solid"/>
            <a:miter/>
            <a:headEnd type="none" w="med" len="med"/>
            <a:tailEnd type="none" w="med" len="med"/>
          </a:ln>
        </p:spPr>
      </p:cxnSp>
      <p:sp>
        <p:nvSpPr>
          <p:cNvPr id="31" name="文本框 30"/>
          <p:cNvSpPr txBox="1"/>
          <p:nvPr/>
        </p:nvSpPr>
        <p:spPr>
          <a:xfrm>
            <a:off x="631825" y="4940935"/>
            <a:ext cx="2882900" cy="1275080"/>
          </a:xfrm>
          <a:prstGeom prst="rect">
            <a:avLst/>
          </a:prstGeom>
          <a:noFill/>
        </p:spPr>
        <p:txBody>
          <a:bodyPr wrap="square" rtlCol="0">
            <a:noAutofit/>
          </a:bodyPr>
          <a:p>
            <a:r>
              <a:rPr kumimoji="1" lang="zh-CN" altLang="en-US" sz="1050" spc="150">
                <a:solidFill>
                  <a:schemeClr val="tx1">
                    <a:lumMod val="75000"/>
                    <a:lumOff val="25000"/>
                  </a:schemeClr>
                </a:solidFill>
                <a:ea typeface="微软雅黑" panose="020B0503020204020204" charset="-122"/>
              </a:rPr>
              <a:t>为了提升节能效果，</a:t>
            </a:r>
            <a:r>
              <a:rPr kumimoji="1" lang="zh-CN" altLang="en-US" sz="1050" spc="150">
                <a:solidFill>
                  <a:srgbClr val="FF0000"/>
                </a:solidFill>
                <a:ea typeface="微软雅黑" panose="020B0503020204020204" charset="-122"/>
              </a:rPr>
              <a:t>在展厅添加以太阳能供电，光敏电阻为调节的一个节能且可调节的照明系统，</a:t>
            </a:r>
            <a:r>
              <a:rPr kumimoji="1" lang="zh-CN" altLang="en-US" sz="1050" spc="150">
                <a:solidFill>
                  <a:schemeClr val="tx1">
                    <a:lumMod val="75000"/>
                    <a:lumOff val="25000"/>
                  </a:schemeClr>
                </a:solidFill>
                <a:ea typeface="微软雅黑" panose="020B0503020204020204" charset="-122"/>
              </a:rPr>
              <a:t>提升节能效果减少碳排。</a:t>
            </a:r>
            <a:endParaRPr kumimoji="1" lang="zh-CN" altLang="en-US" sz="1050" spc="150">
              <a:solidFill>
                <a:schemeClr val="tx1">
                  <a:lumMod val="75000"/>
                  <a:lumOff val="25000"/>
                </a:schemeClr>
              </a:solidFill>
              <a:ea typeface="微软雅黑" panose="020B0503020204020204" charset="-122"/>
            </a:endParaRPr>
          </a:p>
        </p:txBody>
      </p:sp>
      <p:sp>
        <p:nvSpPr>
          <p:cNvPr id="40" name="Shape 1445"/>
          <p:cNvSpPr/>
          <p:nvPr>
            <p:custDataLst>
              <p:tags r:id="rId33"/>
            </p:custDataLst>
          </p:nvPr>
        </p:nvSpPr>
        <p:spPr>
          <a:xfrm rot="495726">
            <a:off x="3406270" y="4411168"/>
            <a:ext cx="696341" cy="694875"/>
          </a:xfrm>
          <a:prstGeom prst="ellipse">
            <a:avLst/>
          </a:prstGeom>
          <a:solidFill>
            <a:schemeClr val="accent1"/>
          </a:solidFill>
          <a:ln>
            <a:noFill/>
          </a:ln>
          <a:effectLst>
            <a:outerShdw blurRad="50800" dist="50800" dir="5400000" algn="ctr" rotWithShape="0">
              <a:schemeClr val="accent1"/>
            </a:outerShdw>
          </a:effectLst>
        </p:spPr>
        <p:txBody>
          <a:bodyPr wrap="square" lIns="68559" tIns="34275" rIns="68559" bIns="34275" anchor="ctr" anchorCtr="0">
            <a:normAutofit/>
          </a:bodyPr>
          <a:p>
            <a:pPr algn="ctr" defTabSz="457200">
              <a:lnSpc>
                <a:spcPct val="120000"/>
              </a:lnSpc>
              <a:buSzPct val="25000"/>
            </a:pPr>
            <a:endParaRPr lang="id-ID" sz="900" dirty="0">
              <a:solidFill>
                <a:srgbClr val="FFFFFF"/>
              </a:solidFill>
              <a:latin typeface="Arial" panose="020B0604020202020204" pitchFamily="34" charset="0"/>
              <a:ea typeface="微软雅黑" panose="020B0503020204020204" charset="-122"/>
              <a:cs typeface="Roboto" panose="02000000000000000000"/>
              <a:sym typeface="Arial" panose="020B0604020202020204" pitchFamily="34" charset="0"/>
            </a:endParaRPr>
          </a:p>
        </p:txBody>
      </p:sp>
      <p:sp>
        <p:nvSpPr>
          <p:cNvPr id="41" name="文本框 40"/>
          <p:cNvSpPr txBox="1"/>
          <p:nvPr>
            <p:custDataLst>
              <p:tags r:id="rId34"/>
            </p:custDataLst>
          </p:nvPr>
        </p:nvSpPr>
        <p:spPr>
          <a:xfrm>
            <a:off x="3452210" y="4508973"/>
            <a:ext cx="604462" cy="591975"/>
          </a:xfrm>
          <a:prstGeom prst="rect">
            <a:avLst/>
          </a:prstGeom>
          <a:noFill/>
        </p:spPr>
        <p:txBody>
          <a:bodyPr wrap="square" rtlCol="0" anchor="ctr" anchorCtr="0">
            <a:normAutofit/>
          </a:bodyPr>
          <a:p>
            <a:pPr algn="ctr" defTabSz="457200">
              <a:lnSpc>
                <a:spcPct val="120000"/>
              </a:lnSpc>
            </a:pPr>
            <a:r>
              <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rPr>
              <a:t>节能</a:t>
            </a:r>
            <a:endParaRPr lang="zh-CN" altLang="en-US" sz="1350" b="1" spc="300">
              <a:solidFill>
                <a:schemeClr val="bg1"/>
              </a:solidFill>
              <a:latin typeface="Arial" panose="020B0604020202020204" pitchFamily="34" charset="0"/>
              <a:ea typeface="微软雅黑" panose="020B0503020204020204" charset="-122"/>
              <a:sym typeface="Arial" panose="020B0604020202020204" pitchFamily="34" charset="0"/>
            </a:endParaRPr>
          </a:p>
        </p:txBody>
      </p:sp>
      <p:cxnSp>
        <p:nvCxnSpPr>
          <p:cNvPr id="30" name="Shape 1431"/>
          <p:cNvCxnSpPr/>
          <p:nvPr>
            <p:custDataLst>
              <p:tags r:id="rId35"/>
            </p:custDataLst>
          </p:nvPr>
        </p:nvCxnSpPr>
        <p:spPr>
          <a:xfrm flipV="1">
            <a:off x="3923968" y="4077060"/>
            <a:ext cx="288290" cy="360045"/>
          </a:xfrm>
          <a:prstGeom prst="straightConnector1">
            <a:avLst/>
          </a:prstGeom>
          <a:noFill/>
          <a:ln w="12700" cap="flat" cmpd="sng">
            <a:solidFill>
              <a:schemeClr val="bg1">
                <a:lumMod val="75000"/>
              </a:schemeClr>
            </a:solidFill>
            <a:prstDash val="solid"/>
            <a:miter/>
            <a:headEnd type="none" w="med" len="med"/>
            <a:tailEnd type="none" w="med" len="med"/>
          </a:ln>
        </p:spPr>
      </p:cxnSp>
    </p:spTree>
    <p:custDataLst>
      <p:tags r:id="rId3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98281" y="5762480"/>
            <a:ext cx="8947439" cy="120139"/>
            <a:chOff x="131041" y="390273"/>
            <a:chExt cx="11929918" cy="160185"/>
          </a:xfrm>
        </p:grpSpPr>
        <p:grpSp>
          <p:nvGrpSpPr>
            <p:cNvPr id="19" name="组合 18"/>
            <p:cNvGrpSpPr/>
            <p:nvPr/>
          </p:nvGrpSpPr>
          <p:grpSpPr>
            <a:xfrm>
              <a:off x="131041" y="390663"/>
              <a:ext cx="624118" cy="159795"/>
              <a:chOff x="131041" y="6019911"/>
              <a:chExt cx="624118" cy="144389"/>
            </a:xfrm>
          </p:grpSpPr>
          <p:sp>
            <p:nvSpPr>
              <p:cNvPr id="26" name="任意多边形: 形状 25"/>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0" name="组合 19"/>
            <p:cNvGrpSpPr/>
            <p:nvPr/>
          </p:nvGrpSpPr>
          <p:grpSpPr>
            <a:xfrm rot="10800000">
              <a:off x="11436841" y="390273"/>
              <a:ext cx="624118" cy="15979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2"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9" name="矩形 8"/>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456713" y="2079528"/>
            <a:ext cx="3692369" cy="346249"/>
          </a:xfrm>
          <a:prstGeom prst="rect">
            <a:avLst/>
          </a:prstGeom>
          <a:noFill/>
        </p:spPr>
        <p:txBody>
          <a:bodyPr wrap="square" rtlCol="0">
            <a:normAutofit fontScale="97500" lnSpcReduction="1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改造前</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cxnSp>
        <p:nvCxnSpPr>
          <p:cNvPr id="5" name="直接连接符 4"/>
          <p:cNvCxnSpPr/>
          <p:nvPr>
            <p:custDataLst>
              <p:tags r:id="rId8"/>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9"/>
            </p:custDataLst>
          </p:nvPr>
        </p:nvSpPr>
        <p:spPr>
          <a:xfrm>
            <a:off x="4994912" y="2079528"/>
            <a:ext cx="3692369" cy="346249"/>
          </a:xfrm>
          <a:prstGeom prst="rect">
            <a:avLst/>
          </a:prstGeom>
          <a:noFill/>
        </p:spPr>
        <p:txBody>
          <a:bodyPr wrap="square" rtlCol="0">
            <a:normAutofit fontScale="97500" lnSpcReduction="1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改造后</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sp>
        <p:nvSpPr>
          <p:cNvPr id="8" name="Title 6"/>
          <p:cNvSpPr txBox="1"/>
          <p:nvPr>
            <p:custDataLst>
              <p:tags r:id="rId10"/>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绿容率对比</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pic>
        <p:nvPicPr>
          <p:cNvPr id="3" name="图片 2" descr="屋面绿化率 2023-12-25 140938"/>
          <p:cNvPicPr>
            <a:picLocks noChangeAspect="1"/>
          </p:cNvPicPr>
          <p:nvPr/>
        </p:nvPicPr>
        <p:blipFill>
          <a:blip r:embed="rId11"/>
          <a:srcRect l="4794" t="11754" r="1590" b="16687"/>
          <a:stretch>
            <a:fillRect/>
          </a:stretch>
        </p:blipFill>
        <p:spPr>
          <a:xfrm>
            <a:off x="257175" y="2509520"/>
            <a:ext cx="3983355" cy="2175510"/>
          </a:xfrm>
          <a:prstGeom prst="rect">
            <a:avLst/>
          </a:prstGeom>
        </p:spPr>
      </p:pic>
      <p:pic>
        <p:nvPicPr>
          <p:cNvPr id="6" name="图片 5" descr="改造后屋面绿化率2023-12-25 164909"/>
          <p:cNvPicPr>
            <a:picLocks noChangeAspect="1"/>
          </p:cNvPicPr>
          <p:nvPr/>
        </p:nvPicPr>
        <p:blipFill>
          <a:blip r:embed="rId12"/>
          <a:srcRect l="5592" t="12208" r="2827" b="21646"/>
          <a:stretch>
            <a:fillRect/>
          </a:stretch>
        </p:blipFill>
        <p:spPr>
          <a:xfrm>
            <a:off x="4716145" y="2564765"/>
            <a:ext cx="4151630" cy="2056765"/>
          </a:xfrm>
          <a:prstGeom prst="rect">
            <a:avLst/>
          </a:prstGeom>
        </p:spPr>
      </p:pic>
      <p:sp>
        <p:nvSpPr>
          <p:cNvPr id="2" name="文本框 1"/>
          <p:cNvSpPr txBox="1"/>
          <p:nvPr/>
        </p:nvSpPr>
        <p:spPr>
          <a:xfrm>
            <a:off x="1259205" y="4621530"/>
            <a:ext cx="6654800" cy="645160"/>
          </a:xfrm>
          <a:prstGeom prst="rect">
            <a:avLst/>
          </a:prstGeom>
          <a:noFill/>
        </p:spPr>
        <p:txBody>
          <a:bodyPr wrap="square" rtlCol="0">
            <a:spAutoFit/>
          </a:bodyPr>
          <a:p>
            <a:r>
              <a:rPr lang="zh-CN" altLang="en-US"/>
              <a:t>在屋顶设计添加休息区级部分绿化花后，很明显，建筑的绿容率有了显著的提升。</a:t>
            </a:r>
            <a:endParaRPr lang="zh-CN" altLang="en-US"/>
          </a:p>
        </p:txBody>
      </p:sp>
    </p:spTree>
    <p:custDataLst>
      <p:tags r:id="rId1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98281" y="5762480"/>
            <a:ext cx="8947439" cy="120139"/>
            <a:chOff x="131041" y="390273"/>
            <a:chExt cx="11929918" cy="160185"/>
          </a:xfrm>
        </p:grpSpPr>
        <p:grpSp>
          <p:nvGrpSpPr>
            <p:cNvPr id="19" name="组合 18"/>
            <p:cNvGrpSpPr/>
            <p:nvPr/>
          </p:nvGrpSpPr>
          <p:grpSpPr>
            <a:xfrm>
              <a:off x="131041" y="390663"/>
              <a:ext cx="624118" cy="159795"/>
              <a:chOff x="131041" y="6019911"/>
              <a:chExt cx="624118" cy="144389"/>
            </a:xfrm>
          </p:grpSpPr>
          <p:sp>
            <p:nvSpPr>
              <p:cNvPr id="26" name="任意多边形: 形状 25"/>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0" name="组合 19"/>
            <p:cNvGrpSpPr/>
            <p:nvPr/>
          </p:nvGrpSpPr>
          <p:grpSpPr>
            <a:xfrm rot="10800000">
              <a:off x="11436841" y="390273"/>
              <a:ext cx="624118" cy="15979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2"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9" name="矩形 8"/>
          <p:cNvSpPr/>
          <p:nvPr>
            <p:custDataLst>
              <p:tags r:id="rId6"/>
            </p:custDataLst>
          </p:nvPr>
        </p:nvSpPr>
        <p:spPr>
          <a:xfrm>
            <a:off x="208280" y="105283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456713" y="2079528"/>
            <a:ext cx="3692369" cy="346249"/>
          </a:xfrm>
          <a:prstGeom prst="rect">
            <a:avLst/>
          </a:prstGeom>
          <a:noFill/>
        </p:spPr>
        <p:txBody>
          <a:bodyPr wrap="square" rtlCol="0">
            <a:normAutofit fontScale="97500" lnSpcReduction="1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改造前</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cxnSp>
        <p:nvCxnSpPr>
          <p:cNvPr id="5" name="直接连接符 4"/>
          <p:cNvCxnSpPr/>
          <p:nvPr>
            <p:custDataLst>
              <p:tags r:id="rId8"/>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9"/>
            </p:custDataLst>
          </p:nvPr>
        </p:nvSpPr>
        <p:spPr>
          <a:xfrm>
            <a:off x="4994912" y="2079528"/>
            <a:ext cx="3692369" cy="346249"/>
          </a:xfrm>
          <a:prstGeom prst="rect">
            <a:avLst/>
          </a:prstGeom>
          <a:noFill/>
        </p:spPr>
        <p:txBody>
          <a:bodyPr wrap="square" rtlCol="0">
            <a:normAutofit fontScale="97500" lnSpcReduction="1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改造后</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sp>
        <p:nvSpPr>
          <p:cNvPr id="8" name="Title 6"/>
          <p:cNvSpPr txBox="1"/>
          <p:nvPr>
            <p:custDataLst>
              <p:tags r:id="rId10"/>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热岛强度对比</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pic>
        <p:nvPicPr>
          <p:cNvPr id="2" name="图片 1" descr="改造前热岛强度 2023-12-25 134745"/>
          <p:cNvPicPr>
            <a:picLocks noChangeAspect="1"/>
          </p:cNvPicPr>
          <p:nvPr/>
        </p:nvPicPr>
        <p:blipFill>
          <a:blip r:embed="rId11"/>
          <a:stretch>
            <a:fillRect/>
          </a:stretch>
        </p:blipFill>
        <p:spPr>
          <a:xfrm>
            <a:off x="4211955" y="2499360"/>
            <a:ext cx="4674870" cy="2573655"/>
          </a:xfrm>
          <a:prstGeom prst="rect">
            <a:avLst/>
          </a:prstGeom>
        </p:spPr>
      </p:pic>
      <p:pic>
        <p:nvPicPr>
          <p:cNvPr id="10" name="图片 9" descr="改造后热岛强度 2023-12-25 163645"/>
          <p:cNvPicPr>
            <a:picLocks noChangeAspect="1"/>
          </p:cNvPicPr>
          <p:nvPr/>
        </p:nvPicPr>
        <p:blipFill>
          <a:blip r:embed="rId12"/>
          <a:srcRect l="1563" t="2766" r="1824" b="2840"/>
          <a:stretch>
            <a:fillRect/>
          </a:stretch>
        </p:blipFill>
        <p:spPr>
          <a:xfrm>
            <a:off x="154940" y="2499360"/>
            <a:ext cx="4572000" cy="2502535"/>
          </a:xfrm>
          <a:prstGeom prst="rect">
            <a:avLst/>
          </a:prstGeom>
        </p:spPr>
      </p:pic>
      <p:sp>
        <p:nvSpPr>
          <p:cNvPr id="3" name="文本框 2"/>
          <p:cNvSpPr txBox="1"/>
          <p:nvPr/>
        </p:nvSpPr>
        <p:spPr>
          <a:xfrm>
            <a:off x="827405" y="5300980"/>
            <a:ext cx="7692390" cy="368300"/>
          </a:xfrm>
          <a:prstGeom prst="rect">
            <a:avLst/>
          </a:prstGeom>
          <a:noFill/>
        </p:spPr>
        <p:txBody>
          <a:bodyPr wrap="square" rtlCol="0">
            <a:spAutoFit/>
          </a:bodyPr>
          <a:p>
            <a:r>
              <a:rPr lang="zh-CN" altLang="en-US"/>
              <a:t>经过改造后，建筑的保温效果得到了提升。保温效果有了明显的改善。</a:t>
            </a:r>
            <a:endParaRPr lang="zh-CN" altLang="en-US"/>
          </a:p>
        </p:txBody>
      </p:sp>
    </p:spTree>
    <p:custDataLst>
      <p:tags r:id="rId1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98281" y="5762480"/>
            <a:ext cx="8947439" cy="120139"/>
            <a:chOff x="131041" y="390273"/>
            <a:chExt cx="11929918" cy="160185"/>
          </a:xfrm>
        </p:grpSpPr>
        <p:grpSp>
          <p:nvGrpSpPr>
            <p:cNvPr id="19" name="组合 18"/>
            <p:cNvGrpSpPr/>
            <p:nvPr/>
          </p:nvGrpSpPr>
          <p:grpSpPr>
            <a:xfrm>
              <a:off x="131041" y="390663"/>
              <a:ext cx="624118" cy="159795"/>
              <a:chOff x="131041" y="6019911"/>
              <a:chExt cx="624118" cy="144389"/>
            </a:xfrm>
          </p:grpSpPr>
          <p:sp>
            <p:nvSpPr>
              <p:cNvPr id="26" name="任意多边形: 形状 25"/>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0" name="组合 19"/>
            <p:cNvGrpSpPr/>
            <p:nvPr/>
          </p:nvGrpSpPr>
          <p:grpSpPr>
            <a:xfrm rot="10800000">
              <a:off x="11436841" y="390273"/>
              <a:ext cx="624118" cy="15979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2"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9" name="矩形 8"/>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456713" y="2079528"/>
            <a:ext cx="3692369" cy="346249"/>
          </a:xfrm>
          <a:prstGeom prst="rect">
            <a:avLst/>
          </a:prstGeom>
          <a:noFill/>
        </p:spPr>
        <p:txBody>
          <a:bodyPr wrap="square" rtlCol="0">
            <a:normAutofit fontScale="97500" lnSpcReduction="1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改造前</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cxnSp>
        <p:nvCxnSpPr>
          <p:cNvPr id="5" name="直接连接符 4"/>
          <p:cNvCxnSpPr/>
          <p:nvPr>
            <p:custDataLst>
              <p:tags r:id="rId8"/>
            </p:custDataLst>
          </p:nvPr>
        </p:nvCxnSpPr>
        <p:spPr>
          <a:xfrm>
            <a:off x="4572206" y="2079528"/>
            <a:ext cx="0" cy="324661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9"/>
            </p:custDataLst>
          </p:nvPr>
        </p:nvSpPr>
        <p:spPr>
          <a:xfrm>
            <a:off x="4994912" y="2079528"/>
            <a:ext cx="3692369" cy="346249"/>
          </a:xfrm>
          <a:prstGeom prst="rect">
            <a:avLst/>
          </a:prstGeom>
          <a:noFill/>
        </p:spPr>
        <p:txBody>
          <a:bodyPr wrap="square" rtlCol="0">
            <a:normAutofit fontScale="97500" lnSpcReduction="1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改造后</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sp>
        <p:nvSpPr>
          <p:cNvPr id="8" name="Title 6"/>
          <p:cNvSpPr txBox="1"/>
          <p:nvPr>
            <p:custDataLst>
              <p:tags r:id="rId10"/>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屋面绿化率对比</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pic>
        <p:nvPicPr>
          <p:cNvPr id="3" name="图片 2" descr="屋面绿化率 2023-12-25 140938"/>
          <p:cNvPicPr>
            <a:picLocks noChangeAspect="1"/>
          </p:cNvPicPr>
          <p:nvPr/>
        </p:nvPicPr>
        <p:blipFill>
          <a:blip r:embed="rId11"/>
          <a:srcRect b="36692"/>
          <a:stretch>
            <a:fillRect/>
          </a:stretch>
        </p:blipFill>
        <p:spPr>
          <a:xfrm>
            <a:off x="98425" y="2425700"/>
            <a:ext cx="4137660" cy="1939290"/>
          </a:xfrm>
          <a:prstGeom prst="rect">
            <a:avLst/>
          </a:prstGeom>
        </p:spPr>
      </p:pic>
      <p:pic>
        <p:nvPicPr>
          <p:cNvPr id="6" name="图片 5" descr="改造后屋面绿化率2023-12-25 164909"/>
          <p:cNvPicPr>
            <a:picLocks noChangeAspect="1"/>
          </p:cNvPicPr>
          <p:nvPr/>
        </p:nvPicPr>
        <p:blipFill>
          <a:blip r:embed="rId12"/>
          <a:srcRect l="1742" r="2097" b="36875"/>
          <a:stretch>
            <a:fillRect/>
          </a:stretch>
        </p:blipFill>
        <p:spPr>
          <a:xfrm>
            <a:off x="4356100" y="2440940"/>
            <a:ext cx="3959860" cy="1924050"/>
          </a:xfrm>
          <a:prstGeom prst="rect">
            <a:avLst/>
          </a:prstGeom>
        </p:spPr>
      </p:pic>
      <p:sp>
        <p:nvSpPr>
          <p:cNvPr id="2" name="文本框 1"/>
          <p:cNvSpPr txBox="1"/>
          <p:nvPr/>
        </p:nvSpPr>
        <p:spPr>
          <a:xfrm>
            <a:off x="1187450" y="4580890"/>
            <a:ext cx="6395720" cy="645160"/>
          </a:xfrm>
          <a:prstGeom prst="rect">
            <a:avLst/>
          </a:prstGeom>
          <a:noFill/>
        </p:spPr>
        <p:txBody>
          <a:bodyPr wrap="square" rtlCol="0">
            <a:spAutoFit/>
          </a:bodyPr>
          <a:p>
            <a:r>
              <a:rPr lang="zh-CN" altLang="en-US"/>
              <a:t>对屋顶的改造，我们选择在屋顶添加休息区，并且在休息区添加绿化区域，添加绿化后，屋面绿化率提升了</a:t>
            </a:r>
            <a:r>
              <a:rPr lang="en-US" altLang="zh-CN"/>
              <a:t>16%</a:t>
            </a:r>
            <a:r>
              <a:rPr lang="zh-CN" altLang="en-US"/>
              <a:t>。</a:t>
            </a:r>
            <a:endParaRPr lang="zh-CN" altLang="en-US"/>
          </a:p>
        </p:txBody>
      </p:sp>
    </p:spTree>
    <p:custDataLst>
      <p:tags r:id="rId1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895985" y="1772920"/>
            <a:ext cx="3389630" cy="1645920"/>
          </a:xfrm>
          <a:prstGeom prst="rect">
            <a:avLst/>
          </a:prstGeom>
        </p:spPr>
        <p:style>
          <a:lnRef idx="2">
            <a:schemeClr val="accent2"/>
          </a:lnRef>
          <a:fillRef idx="1">
            <a:schemeClr val="lt1"/>
          </a:fillRef>
          <a:effectRef idx="0">
            <a:schemeClr val="accent2"/>
          </a:effectRef>
          <a:fontRef idx="minor">
            <a:schemeClr val="dk1"/>
          </a:fontRef>
        </p:style>
        <p:txBody>
          <a:bodyPr wrap="square" lIns="67500" tIns="35100" rIns="67500" bIns="351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a:lnSpc>
                <a:spcPct val="130000"/>
              </a:lnSpc>
              <a:spcAft>
                <a:spcPts val="800"/>
              </a:spcAft>
            </a:pPr>
            <a:r>
              <a:rPr lang="zh-CN" altLang="en-US" sz="2000" spc="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改变声环境的</a:t>
            </a:r>
            <a:r>
              <a:rPr lang="zh-CN" altLang="en-US" sz="2000" spc="0" dirty="0" smtClean="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思路：</a:t>
            </a:r>
            <a:r>
              <a:rPr lang="zh-CN" altLang="en-US" sz="2000" spc="0" dirty="0" smtClean="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思考噪声形成是内外因素。</a:t>
            </a:r>
            <a:endParaRPr lang="zh-CN" altLang="en-US" sz="2000" spc="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endParaRPr>
          </a:p>
        </p:txBody>
      </p:sp>
      <p:sp>
        <p:nvSpPr>
          <p:cNvPr id="3" name="Title 6"/>
          <p:cNvSpPr txBox="1"/>
          <p:nvPr>
            <p:custDataLst>
              <p:tags r:id="rId2"/>
            </p:custDataLst>
          </p:nvPr>
        </p:nvSpPr>
        <p:spPr>
          <a:xfrm>
            <a:off x="394970" y="548640"/>
            <a:ext cx="2611755" cy="875030"/>
          </a:xfrm>
          <a:prstGeom prst="rect">
            <a:avLst/>
          </a:prstGeom>
          <a:noFill/>
          <a:ln w="3175">
            <a:noFill/>
            <a:prstDash val="dash"/>
          </a:ln>
        </p:spPr>
        <p:txBody>
          <a:bodyPr wrap="square" lIns="67500" tIns="35100" rIns="67500" bIns="351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pPr>
            <a:r>
              <a:rPr lang="zh-CN" altLang="en-US" sz="2800"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rPr>
              <a:t>六</a:t>
            </a:r>
            <a:r>
              <a:rPr altLang="zh-CN" sz="2800"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rPr>
              <a:t>. </a:t>
            </a:r>
            <a:r>
              <a:rPr lang="zh-CN" altLang="en-US" sz="2800"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rPr>
              <a:t>声环境</a:t>
            </a:r>
            <a:endParaRPr lang="zh-CN" altLang="en-US" sz="2800"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endParaRPr>
          </a:p>
        </p:txBody>
      </p:sp>
      <p:sp>
        <p:nvSpPr>
          <p:cNvPr id="4" name="Title 6"/>
          <p:cNvSpPr txBox="1"/>
          <p:nvPr>
            <p:custDataLst>
              <p:tags r:id="rId3"/>
            </p:custDataLst>
          </p:nvPr>
        </p:nvSpPr>
        <p:spPr>
          <a:xfrm>
            <a:off x="899795" y="3644900"/>
            <a:ext cx="3388360" cy="1539875"/>
          </a:xfrm>
          <a:prstGeom prst="rect">
            <a:avLst/>
          </a:prstGeom>
        </p:spPr>
        <p:style>
          <a:lnRef idx="2">
            <a:schemeClr val="accent2"/>
          </a:lnRef>
          <a:fillRef idx="1">
            <a:schemeClr val="lt1"/>
          </a:fillRef>
          <a:effectRef idx="0">
            <a:schemeClr val="accent2"/>
          </a:effectRef>
          <a:fontRef idx="minor">
            <a:schemeClr val="dk1"/>
          </a:fontRef>
        </p:style>
        <p:txBody>
          <a:bodyPr wrap="square" lIns="67500" tIns="35100" rIns="67500" bIns="351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a:lnSpc>
                <a:spcPct val="130000"/>
              </a:lnSpc>
              <a:spcAft>
                <a:spcPts val="800"/>
              </a:spcAft>
            </a:pPr>
            <a:r>
              <a:rPr lang="zh-CN" altLang="en-US" sz="2000" spc="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改变声环境的</a:t>
            </a:r>
            <a:r>
              <a:rPr lang="zh-CN" altLang="en-US" sz="2000" spc="50" dirty="0" smtClean="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方法：</a:t>
            </a:r>
            <a:r>
              <a:rPr lang="zh-CN" altLang="en-US" sz="2000" spc="50" dirty="0" smtClean="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改变墙的材质增加隔音效果。</a:t>
            </a:r>
            <a:endParaRPr lang="zh-CN" altLang="en-US" sz="2000" spc="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endParaRPr>
          </a:p>
        </p:txBody>
      </p:sp>
      <p:pic>
        <p:nvPicPr>
          <p:cNvPr id="9" name="图片 8"/>
          <p:cNvPicPr/>
          <p:nvPr>
            <p:custDataLst>
              <p:tags r:id="rId4"/>
            </p:custDataLst>
          </p:nvPr>
        </p:nvPicPr>
        <p:blipFill rotWithShape="1">
          <a:blip r:embed="rId5" cstate="email"/>
          <a:srcRect/>
          <a:stretch>
            <a:fillRect/>
          </a:stretch>
        </p:blipFill>
        <p:spPr>
          <a:xfrm>
            <a:off x="5076480" y="836930"/>
            <a:ext cx="3047654" cy="5143500"/>
          </a:xfrm>
          <a:prstGeom prst="rect">
            <a:avLst/>
          </a:prstGeom>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85725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13" name="组合 12"/>
          <p:cNvGrpSpPr/>
          <p:nvPr>
            <p:custDataLst>
              <p:tags r:id="rId2"/>
            </p:custDataLst>
          </p:nvPr>
        </p:nvGrpSpPr>
        <p:grpSpPr>
          <a:xfrm>
            <a:off x="98281" y="936863"/>
            <a:ext cx="8947439" cy="120139"/>
            <a:chOff x="131041" y="390273"/>
            <a:chExt cx="11929918" cy="160185"/>
          </a:xfrm>
        </p:grpSpPr>
        <p:grpSp>
          <p:nvGrpSpPr>
            <p:cNvPr id="14" name="组合 13"/>
            <p:cNvGrpSpPr/>
            <p:nvPr/>
          </p:nvGrpSpPr>
          <p:grpSpPr>
            <a:xfrm>
              <a:off x="131041" y="390663"/>
              <a:ext cx="624118" cy="159795"/>
              <a:chOff x="131041" y="6019911"/>
              <a:chExt cx="624118" cy="144389"/>
            </a:xfrm>
          </p:grpSpPr>
          <p:sp>
            <p:nvSpPr>
              <p:cNvPr id="21" name="任意多边形: 形状 20"/>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2"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5" name="组合 14"/>
            <p:cNvGrpSpPr/>
            <p:nvPr/>
          </p:nvGrpSpPr>
          <p:grpSpPr>
            <a:xfrm rot="10800000">
              <a:off x="11436841" y="390273"/>
              <a:ext cx="624118" cy="159795"/>
              <a:chOff x="131041" y="6019911"/>
              <a:chExt cx="624118" cy="144389"/>
            </a:xfrm>
          </p:grpSpPr>
          <p:sp>
            <p:nvSpPr>
              <p:cNvPr id="16" name="任意多边形: 形状 15"/>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17"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4" name="Title 6"/>
          <p:cNvSpPr txBox="1"/>
          <p:nvPr>
            <p:custDataLst>
              <p:tags r:id="rId7"/>
            </p:custDataLst>
          </p:nvPr>
        </p:nvSpPr>
        <p:spPr>
          <a:xfrm>
            <a:off x="456299" y="4295765"/>
            <a:ext cx="3887101" cy="1247300"/>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just">
              <a:lnSpc>
                <a:spcPct val="130000"/>
              </a:lnSpc>
              <a:spcAft>
                <a:spcPts val="800"/>
              </a:spcAft>
              <a:buClr>
                <a:schemeClr val="tx1">
                  <a:lumMod val="65000"/>
                  <a:lumOff val="35000"/>
                </a:schemeClr>
              </a:buClr>
              <a:buFont typeface="Wingdings" panose="05000000000000000000" pitchFamily="2" charset="2"/>
              <a:buChar char="l"/>
            </a:pPr>
            <a:r>
              <a:rPr lang="zh-CN" altLang="en-US" sz="12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环境噪声是为保护人群健康和生存环境，对噪声容许范围所作的规定。制定原则，应以保护人的听力、睡眠休息、交谈思考为依据，应具有先进性、科学性和现实性。</a:t>
            </a:r>
            <a:endParaRPr lang="zh-CN" altLang="en-US" sz="12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a:p>
            <a:pPr marL="285750" lvl="0" indent="-285750" algn="just">
              <a:lnSpc>
                <a:spcPct val="130000"/>
              </a:lnSpc>
              <a:spcAft>
                <a:spcPts val="800"/>
              </a:spcAft>
              <a:buClr>
                <a:schemeClr val="tx1">
                  <a:lumMod val="65000"/>
                  <a:lumOff val="35000"/>
                </a:schemeClr>
              </a:buClr>
              <a:buFont typeface="Wingdings" panose="05000000000000000000" pitchFamily="2" charset="2"/>
              <a:buChar char="l"/>
            </a:pPr>
            <a:endParaRPr lang="zh-CN" altLang="en-US" sz="12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p:txBody>
      </p:sp>
      <p:pic>
        <p:nvPicPr>
          <p:cNvPr id="2" name="图片 1" descr="C:\Users\asus\Desktop\声环境\声环境\声环境改造前\室外噪声\_噪声分析彩图_夜间_2023-1-2_18-23-28.bmp_噪声分析彩图_夜间_2023-1-2_18-23-28"/>
          <p:cNvPicPr>
            <a:picLocks noChangeAspect="1"/>
          </p:cNvPicPr>
          <p:nvPr/>
        </p:nvPicPr>
        <p:blipFill>
          <a:blip r:embed="rId8" cstate="print"/>
          <a:srcRect/>
          <a:stretch>
            <a:fillRect/>
          </a:stretch>
        </p:blipFill>
        <p:spPr>
          <a:xfrm>
            <a:off x="4499610" y="1196658"/>
            <a:ext cx="4319905" cy="2136775"/>
          </a:xfrm>
          <a:prstGeom prst="rect">
            <a:avLst/>
          </a:prstGeom>
        </p:spPr>
      </p:pic>
      <p:pic>
        <p:nvPicPr>
          <p:cNvPr id="3" name="图片 2" descr="C:\Users\asus\Desktop\声环境\声环境\声环境改造前\室外噪声\_噪声分析彩图_昼间_2023-1-2_18-23-18.bmp_噪声分析彩图_昼间_2023-1-2_18-23-18"/>
          <p:cNvPicPr>
            <a:picLocks noChangeAspect="1"/>
          </p:cNvPicPr>
          <p:nvPr/>
        </p:nvPicPr>
        <p:blipFill>
          <a:blip r:embed="rId9" cstate="print"/>
          <a:srcRect/>
          <a:stretch>
            <a:fillRect/>
          </a:stretch>
        </p:blipFill>
        <p:spPr>
          <a:xfrm>
            <a:off x="98425" y="1284288"/>
            <a:ext cx="4286250" cy="2120265"/>
          </a:xfrm>
          <a:prstGeom prst="rect">
            <a:avLst/>
          </a:prstGeom>
        </p:spPr>
      </p:pic>
      <p:sp>
        <p:nvSpPr>
          <p:cNvPr id="50" name="文本框 49"/>
          <p:cNvSpPr txBox="1"/>
          <p:nvPr/>
        </p:nvSpPr>
        <p:spPr>
          <a:xfrm>
            <a:off x="611505" y="585470"/>
            <a:ext cx="2534920" cy="4229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pPr algn="ctr"/>
            <a:r>
              <a:rPr lang="zh-CN" altLang="en-US" sz="2400">
                <a:sym typeface="+mn-ea"/>
              </a:rPr>
              <a:t>室外噪声</a:t>
            </a:r>
            <a:endParaRPr lang="zh-CN" altLang="en-US" sz="2400">
              <a:sym typeface="+mn-ea"/>
            </a:endParaRPr>
          </a:p>
        </p:txBody>
      </p:sp>
      <p:pic>
        <p:nvPicPr>
          <p:cNvPr id="7" name="图片 6" descr="60725ce7e6ad91a2800c5e9fcf919c2"/>
          <p:cNvPicPr>
            <a:picLocks noChangeAspect="1"/>
          </p:cNvPicPr>
          <p:nvPr/>
        </p:nvPicPr>
        <p:blipFill>
          <a:blip r:embed="rId10" cstate="print"/>
          <a:stretch>
            <a:fillRect/>
          </a:stretch>
        </p:blipFill>
        <p:spPr>
          <a:xfrm>
            <a:off x="4643755" y="3640455"/>
            <a:ext cx="4248785" cy="3015615"/>
          </a:xfrm>
          <a:prstGeom prst="rect">
            <a:avLst/>
          </a:prstGeom>
          <a:ln w="28575" cmpd="sng">
            <a:solidFill>
              <a:schemeClr val="accent1">
                <a:shade val="50000"/>
              </a:schemeClr>
            </a:solidFill>
            <a:prstDash val="solid"/>
          </a:ln>
        </p:spPr>
      </p:pic>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23" name="组合 22"/>
          <p:cNvGrpSpPr/>
          <p:nvPr>
            <p:custDataLst>
              <p:tags r:id="rId2"/>
            </p:custDataLst>
          </p:nvPr>
        </p:nvGrpSpPr>
        <p:grpSpPr>
          <a:xfrm>
            <a:off x="98281" y="5762480"/>
            <a:ext cx="8947439" cy="120139"/>
            <a:chOff x="131041" y="390273"/>
            <a:chExt cx="11929918" cy="160185"/>
          </a:xfrm>
        </p:grpSpPr>
        <p:grpSp>
          <p:nvGrpSpPr>
            <p:cNvPr id="24" name="组合 23"/>
            <p:cNvGrpSpPr/>
            <p:nvPr/>
          </p:nvGrpSpPr>
          <p:grpSpPr>
            <a:xfrm>
              <a:off x="131041" y="390663"/>
              <a:ext cx="624118" cy="159795"/>
              <a:chOff x="131041" y="6019911"/>
              <a:chExt cx="624118" cy="144389"/>
            </a:xfrm>
          </p:grpSpPr>
          <p:sp>
            <p:nvSpPr>
              <p:cNvPr id="28" name="任意多边形: 形状 27"/>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0"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5" name="组合 24"/>
            <p:cNvGrpSpPr/>
            <p:nvPr/>
          </p:nvGrpSpPr>
          <p:grpSpPr>
            <a:xfrm rot="10800000">
              <a:off x="11436841" y="390273"/>
              <a:ext cx="624118" cy="159795"/>
              <a:chOff x="131041" y="6019911"/>
              <a:chExt cx="624118" cy="144389"/>
            </a:xfrm>
          </p:grpSpPr>
          <p:sp>
            <p:nvSpPr>
              <p:cNvPr id="26" name="任意多边形: 形状 25"/>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11" name="Title 6"/>
          <p:cNvSpPr txBox="1"/>
          <p:nvPr>
            <p:custDataLst>
              <p:tags r:id="rId7"/>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a:sym typeface="+mn-ea"/>
              </a:rPr>
              <a:t>室内噪声</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sp>
        <p:nvSpPr>
          <p:cNvPr id="5" name="文本框 4"/>
          <p:cNvSpPr txBox="1"/>
          <p:nvPr/>
        </p:nvSpPr>
        <p:spPr>
          <a:xfrm>
            <a:off x="5580380" y="1629410"/>
            <a:ext cx="3048000" cy="20300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1400"/>
              <a:t>a. </a:t>
            </a:r>
            <a:r>
              <a:rPr lang="zh-CN" altLang="en-US" sz="1400"/>
              <a:t>进行噪声治理时，首先应考虑声源的处理，降低声源发出的噪声可以从根源上降噪，声源减少多少分贝，室内噪声就会降低多少分贝。</a:t>
            </a:r>
            <a:endParaRPr lang="zh-CN" altLang="en-US" sz="1400"/>
          </a:p>
          <a:p>
            <a:r>
              <a:rPr lang="en-US" altLang="zh-CN" sz="1400"/>
              <a:t>b. </a:t>
            </a:r>
            <a:r>
              <a:rPr lang="zh-CN" altLang="en-US" sz="1400"/>
              <a:t>在天花、墙壁上安装吸声材料，或房间中悬挂吸声体，可以吸收混响声，降低噪声。</a:t>
            </a:r>
            <a:endParaRPr lang="zh-CN" altLang="en-US" sz="1400"/>
          </a:p>
          <a:p>
            <a:r>
              <a:rPr lang="en-US" altLang="zh-CN" sz="1400"/>
              <a:t>c. 在声源周围围挡屏障能够阻隔直达声，降低室内噪声。</a:t>
            </a:r>
            <a:endParaRPr lang="en-US" altLang="zh-CN" sz="1400"/>
          </a:p>
        </p:txBody>
      </p:sp>
      <p:sp>
        <p:nvSpPr>
          <p:cNvPr id="14" name="文本框 13"/>
          <p:cNvSpPr txBox="1"/>
          <p:nvPr/>
        </p:nvSpPr>
        <p:spPr>
          <a:xfrm>
            <a:off x="5120640" y="2027555"/>
            <a:ext cx="459740" cy="1017905"/>
          </a:xfrm>
          <a:prstGeom prst="rect">
            <a:avLst/>
          </a:prstGeom>
          <a:noFill/>
        </p:spPr>
        <p:txBody>
          <a:bodyPr vert="eaVert" wrap="square" rtlCol="0">
            <a:spAutoFit/>
          </a:bodyPr>
          <a:lstStyle/>
          <a:p>
            <a:r>
              <a:rPr lang="zh-CN" altLang="en-US">
                <a:ln w="22225">
                  <a:solidFill>
                    <a:schemeClr val="accent2"/>
                  </a:solidFill>
                  <a:prstDash val="solid"/>
                </a:ln>
                <a:solidFill>
                  <a:schemeClr val="accent2">
                    <a:lumMod val="40000"/>
                    <a:lumOff val="60000"/>
                  </a:schemeClr>
                </a:solidFill>
                <a:effectLst/>
              </a:rPr>
              <a:t>处理方法</a:t>
            </a:r>
            <a:endParaRPr lang="zh-CN" altLang="en-US">
              <a:ln w="22225">
                <a:solidFill>
                  <a:schemeClr val="accent2"/>
                </a:solidFill>
                <a:prstDash val="solid"/>
              </a:ln>
              <a:solidFill>
                <a:schemeClr val="accent2">
                  <a:lumMod val="40000"/>
                  <a:lumOff val="60000"/>
                </a:schemeClr>
              </a:solidFill>
              <a:effectLst/>
            </a:endParaRPr>
          </a:p>
        </p:txBody>
      </p:sp>
      <p:pic>
        <p:nvPicPr>
          <p:cNvPr id="2" name="图片 1" descr="建筑隔声评价得分"/>
          <p:cNvPicPr>
            <a:picLocks noChangeAspect="1"/>
          </p:cNvPicPr>
          <p:nvPr/>
        </p:nvPicPr>
        <p:blipFill>
          <a:blip r:embed="rId8"/>
          <a:srcRect l="21646" t="6147" r="1181" b="62522"/>
          <a:stretch>
            <a:fillRect/>
          </a:stretch>
        </p:blipFill>
        <p:spPr>
          <a:xfrm>
            <a:off x="251460" y="4149090"/>
            <a:ext cx="8733790" cy="1782445"/>
          </a:xfrm>
          <a:prstGeom prst="rect">
            <a:avLst/>
          </a:prstGeom>
        </p:spPr>
      </p:pic>
      <p:pic>
        <p:nvPicPr>
          <p:cNvPr id="6" name="图片 5" descr="室内噪声级"/>
          <p:cNvPicPr>
            <a:picLocks noChangeAspect="1"/>
          </p:cNvPicPr>
          <p:nvPr/>
        </p:nvPicPr>
        <p:blipFill>
          <a:blip r:embed="rId9"/>
          <a:srcRect l="21264" t="7764" r="36215" b="47213"/>
          <a:stretch>
            <a:fillRect/>
          </a:stretch>
        </p:blipFill>
        <p:spPr>
          <a:xfrm>
            <a:off x="323215" y="1487170"/>
            <a:ext cx="4845685" cy="2602230"/>
          </a:xfrm>
          <a:prstGeom prst="rect">
            <a:avLst/>
          </a:prstGeom>
        </p:spPr>
      </p:pic>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98281" y="5762480"/>
            <a:ext cx="8947439" cy="120139"/>
            <a:chOff x="131041" y="390273"/>
            <a:chExt cx="11929918" cy="160185"/>
          </a:xfrm>
        </p:grpSpPr>
        <p:grpSp>
          <p:nvGrpSpPr>
            <p:cNvPr id="20" name="组合 19"/>
            <p:cNvGrpSpPr/>
            <p:nvPr/>
          </p:nvGrpSpPr>
          <p:grpSpPr>
            <a:xfrm>
              <a:off x="131041" y="390663"/>
              <a:ext cx="624118" cy="159795"/>
              <a:chOff x="131041" y="6019911"/>
              <a:chExt cx="624118" cy="144389"/>
            </a:xfrm>
          </p:grpSpPr>
          <p:sp>
            <p:nvSpPr>
              <p:cNvPr id="26" name="任意多边形: 形状 25"/>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1" name="组合 20"/>
            <p:cNvGrpSpPr/>
            <p:nvPr/>
          </p:nvGrpSpPr>
          <p:grpSpPr>
            <a:xfrm rot="10800000">
              <a:off x="11436841" y="390273"/>
              <a:ext cx="624118" cy="159795"/>
              <a:chOff x="131041" y="6019911"/>
              <a:chExt cx="624118" cy="144389"/>
            </a:xfrm>
          </p:grpSpPr>
          <p:sp>
            <p:nvSpPr>
              <p:cNvPr id="22" name="任意多边形: 形状 21"/>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9" name="矩形 8"/>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3" name="折角形 33"/>
          <p:cNvSpPr/>
          <p:nvPr>
            <p:custDataLst>
              <p:tags r:id="rId7"/>
            </p:custDataLst>
          </p:nvPr>
        </p:nvSpPr>
        <p:spPr>
          <a:xfrm>
            <a:off x="456777" y="2050781"/>
            <a:ext cx="3887134" cy="2970717"/>
          </a:xfrm>
          <a:prstGeom prst="foldedCorner">
            <a:avLst>
              <a:gd name="adj" fmla="val 16445"/>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4" name="任意多边形 8"/>
          <p:cNvSpPr/>
          <p:nvPr>
            <p:custDataLst>
              <p:tags r:id="rId8"/>
            </p:custDataLst>
          </p:nvPr>
        </p:nvSpPr>
        <p:spPr>
          <a:xfrm>
            <a:off x="688924" y="205078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5" name="Title 6"/>
          <p:cNvSpPr txBox="1"/>
          <p:nvPr>
            <p:custDataLst>
              <p:tags r:id="rId9"/>
            </p:custDataLst>
          </p:nvPr>
        </p:nvSpPr>
        <p:spPr>
          <a:xfrm>
            <a:off x="689400" y="2482415"/>
            <a:ext cx="3421887" cy="2109355"/>
          </a:xfrm>
          <a:prstGeom prst="rect">
            <a:avLst/>
          </a:prstGeom>
          <a:noFill/>
          <a:ln w="3175">
            <a:noFill/>
            <a:prstDash val="dash"/>
          </a:ln>
        </p:spPr>
        <p:txBody>
          <a:bodyPr wrap="square" lIns="68580" tIns="34290" rIns="68580" bIns="3429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indent="-285750">
              <a:lnSpc>
                <a:spcPct val="150000"/>
              </a:lnSpc>
              <a:spcAft>
                <a:spcPts val="800"/>
              </a:spcAft>
              <a:buClr>
                <a:schemeClr val="tx1">
                  <a:lumMod val="65000"/>
                  <a:lumOff val="35000"/>
                </a:schemeClr>
              </a:buClr>
              <a:buFont typeface="Wingdings" panose="05000000000000000000" pitchFamily="2" charset="2"/>
              <a:buChar char="n"/>
            </a:pPr>
            <a:r>
              <a:rPr lang="zh-CN" altLang="en-US" sz="1600" spc="50" dirty="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改善建筑通风的</a:t>
            </a:r>
            <a:r>
              <a:rPr lang="zh-CN" altLang="en-US" sz="1600" spc="50" dirty="0" smtClean="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rPr>
              <a:t>方法：思考窗户开口，送风口、回风口对室内风环境的影响。</a:t>
            </a:r>
            <a:endParaRPr altLang="zh-CN" sz="1600" spc="50" dirty="0" smtClean="0">
              <a:ln w="3175">
                <a:noFill/>
                <a:prstDash val="dash"/>
              </a:ln>
              <a:solidFill>
                <a:srgbClr val="FF0000"/>
              </a:solidFill>
              <a:latin typeface="Arial" panose="020B0604020202020204" pitchFamily="34" charset="0"/>
              <a:ea typeface="微软雅黑" panose="020B0503020204020204" charset="-122"/>
              <a:cs typeface="微软雅黑" panose="020B0503020204020204" charset="-122"/>
            </a:endParaRPr>
          </a:p>
        </p:txBody>
      </p:sp>
      <p:grpSp>
        <p:nvGrpSpPr>
          <p:cNvPr id="6" name="组合 5"/>
          <p:cNvGrpSpPr/>
          <p:nvPr/>
        </p:nvGrpSpPr>
        <p:grpSpPr>
          <a:xfrm>
            <a:off x="4758055" y="2061845"/>
            <a:ext cx="4135120" cy="2976880"/>
            <a:chOff x="7559" y="3761"/>
            <a:chExt cx="6120" cy="3652"/>
          </a:xfrm>
        </p:grpSpPr>
        <p:sp>
          <p:nvSpPr>
            <p:cNvPr id="2" name="矩形 1"/>
            <p:cNvSpPr/>
            <p:nvPr>
              <p:custDataLst>
                <p:tags r:id="rId10"/>
              </p:custDataLst>
            </p:nvPr>
          </p:nvSpPr>
          <p:spPr>
            <a:xfrm>
              <a:off x="7559" y="3761"/>
              <a:ext cx="6121" cy="3652"/>
            </a:xfrm>
            <a:prstGeom prst="rect">
              <a:avLst/>
            </a:prstGeom>
            <a:solidFill>
              <a:schemeClr val="bg2"/>
            </a:solidFill>
            <a:ln>
              <a:noFill/>
            </a:ln>
            <a:effectLst>
              <a:outerShdw blurRad="127000" dist="38100" dir="5400000" algn="t"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pic>
          <p:nvPicPr>
            <p:cNvPr id="13" name="图片 12" descr="C:\Users\asus\Desktop\建筑通风\建筑通风\室外风场流线.png室外风场流线"/>
            <p:cNvPicPr/>
            <p:nvPr>
              <p:custDataLst>
                <p:tags r:id="rId11"/>
              </p:custDataLst>
            </p:nvPr>
          </p:nvPicPr>
          <p:blipFill rotWithShape="1">
            <a:blip r:embed="rId12" cstate="print"/>
            <a:srcRect/>
            <a:stretch>
              <a:fillRect/>
            </a:stretch>
          </p:blipFill>
          <p:spPr>
            <a:xfrm>
              <a:off x="7731" y="3948"/>
              <a:ext cx="5764" cy="3243"/>
            </a:xfrm>
            <a:prstGeom prst="rect">
              <a:avLst/>
            </a:prstGeom>
          </p:spPr>
        </p:pic>
      </p:grpSp>
      <p:sp>
        <p:nvSpPr>
          <p:cNvPr id="8" name="Title 6"/>
          <p:cNvSpPr txBox="1"/>
          <p:nvPr>
            <p:custDataLst>
              <p:tags r:id="rId13"/>
            </p:custDataLst>
          </p:nvPr>
        </p:nvSpPr>
        <p:spPr>
          <a:xfrm>
            <a:off x="456299" y="1314265"/>
            <a:ext cx="8230987" cy="456300"/>
          </a:xfrm>
          <a:prstGeom prst="rect">
            <a:avLst/>
          </a:prstGeom>
          <a:noFill/>
          <a:ln w="3175">
            <a:noFill/>
            <a:prstDash val="dash"/>
          </a:ln>
        </p:spPr>
        <p:txBody>
          <a:bodyPr wrap="square" lIns="68580" tIns="34290" rIns="68580" bIns="3429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建筑通风（建筑概况）</a:t>
            </a:r>
            <a:endParaRPr altLang="zh-CN"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sp>
        <p:nvSpPr>
          <p:cNvPr id="33" name="文本框 32"/>
          <p:cNvSpPr txBox="1"/>
          <p:nvPr/>
        </p:nvSpPr>
        <p:spPr>
          <a:xfrm>
            <a:off x="4758055" y="5300980"/>
            <a:ext cx="4135120" cy="368300"/>
          </a:xfrm>
          <a:prstGeom prst="rect">
            <a:avLst/>
          </a:prstGeom>
          <a:noFill/>
        </p:spPr>
        <p:txBody>
          <a:bodyPr wrap="square" rtlCol="0" anchor="t">
            <a:spAutoFit/>
          </a:bodyPr>
          <a:lstStyle/>
          <a:p>
            <a:pPr algn="ctr"/>
            <a:r>
              <a:rPr lang="zh-CN" altLang="en-US">
                <a:sym typeface="+mn-ea"/>
              </a:rPr>
              <a:t>（室外风场流线）</a:t>
            </a:r>
            <a:endParaRPr lang="zh-CN" altLang="en-US">
              <a:sym typeface="+mn-ea"/>
            </a:endParaRPr>
          </a:p>
        </p:txBody>
      </p:sp>
      <p:sp>
        <p:nvSpPr>
          <p:cNvPr id="7" name="文本框 14"/>
          <p:cNvSpPr txBox="1">
            <a:spLocks noChangeArrowheads="1"/>
          </p:cNvSpPr>
          <p:nvPr>
            <p:custDataLst>
              <p:tags r:id="rId14"/>
            </p:custDataLst>
          </p:nvPr>
        </p:nvSpPr>
        <p:spPr bwMode="auto">
          <a:xfrm>
            <a:off x="539750" y="188595"/>
            <a:ext cx="2939415" cy="10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866775" rtl="0" eaLnBrk="1" fontAlgn="base" latinLnBrk="0" hangingPunct="1">
              <a:lnSpc>
                <a:spcPct val="100000"/>
              </a:lnSpc>
              <a:spcBef>
                <a:spcPct val="0"/>
              </a:spcBef>
              <a:spcAft>
                <a:spcPct val="0"/>
              </a:spcAft>
              <a:buClrTx/>
              <a:buSzTx/>
              <a:buFontTx/>
              <a:buNone/>
            </a:pPr>
            <a:r>
              <a:rPr kumimoji="0" lang="zh-CN" altLang="en-US"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rPr>
              <a:t>七</a:t>
            </a:r>
            <a:r>
              <a:rPr kumimoji="0" lang="en-US" altLang="zh-CN"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rPr>
              <a:t>. </a:t>
            </a:r>
            <a:r>
              <a:rPr kumimoji="0" lang="zh-CN" altLang="en-US"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rPr>
              <a:t>建筑通风</a:t>
            </a:r>
            <a:endParaRPr kumimoji="0" lang="zh-CN" altLang="en-US"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endParaRPr>
          </a:p>
        </p:txBody>
      </p:sp>
    </p:spTree>
    <p:custDataLst>
      <p:tags r:id="rId1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98281" y="5762480"/>
            <a:ext cx="8947439" cy="120139"/>
            <a:chOff x="131041" y="390273"/>
            <a:chExt cx="11929918" cy="160185"/>
          </a:xfrm>
        </p:grpSpPr>
        <p:grpSp>
          <p:nvGrpSpPr>
            <p:cNvPr id="19" name="组合 18"/>
            <p:cNvGrpSpPr/>
            <p:nvPr/>
          </p:nvGrpSpPr>
          <p:grpSpPr>
            <a:xfrm>
              <a:off x="131041" y="390663"/>
              <a:ext cx="624118" cy="159795"/>
              <a:chOff x="131041" y="6019911"/>
              <a:chExt cx="624118" cy="144389"/>
            </a:xfrm>
          </p:grpSpPr>
          <p:sp>
            <p:nvSpPr>
              <p:cNvPr id="26" name="任意多边形: 形状 25"/>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0" name="组合 19"/>
            <p:cNvGrpSpPr/>
            <p:nvPr/>
          </p:nvGrpSpPr>
          <p:grpSpPr>
            <a:xfrm rot="10800000">
              <a:off x="11436841" y="390273"/>
              <a:ext cx="624118" cy="159795"/>
              <a:chOff x="131041" y="6019911"/>
              <a:chExt cx="624118" cy="144389"/>
            </a:xfrm>
          </p:grpSpPr>
          <p:sp>
            <p:nvSpPr>
              <p:cNvPr id="21" name="任意多边形: 形状 20"/>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2"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9" name="矩形 8"/>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4" name="文本框 3"/>
          <p:cNvSpPr txBox="1"/>
          <p:nvPr>
            <p:custDataLst>
              <p:tags r:id="rId7"/>
            </p:custDataLst>
          </p:nvPr>
        </p:nvSpPr>
        <p:spPr>
          <a:xfrm>
            <a:off x="456713" y="2079528"/>
            <a:ext cx="3692369" cy="346249"/>
          </a:xfrm>
          <a:prstGeom prst="rect">
            <a:avLst/>
          </a:prstGeom>
          <a:noFill/>
        </p:spPr>
        <p:txBody>
          <a:bodyPr wrap="square" rtlCol="0">
            <a:normAutofit fontScale="87500" lnSpcReduction="2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改造前</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cxnSp>
        <p:nvCxnSpPr>
          <p:cNvPr id="5" name="直接连接符 4"/>
          <p:cNvCxnSpPr/>
          <p:nvPr>
            <p:custDataLst>
              <p:tags r:id="rId8"/>
            </p:custDataLst>
          </p:nvPr>
        </p:nvCxnSpPr>
        <p:spPr>
          <a:xfrm>
            <a:off x="4572206" y="2079528"/>
            <a:ext cx="0" cy="3246614"/>
          </a:xfrm>
          <a:prstGeom prst="line">
            <a:avLst/>
          </a:prstGeom>
          <a:ln w="158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9"/>
            </p:custDataLst>
          </p:nvPr>
        </p:nvSpPr>
        <p:spPr>
          <a:xfrm>
            <a:off x="4994912" y="2079528"/>
            <a:ext cx="3692369" cy="346249"/>
          </a:xfrm>
          <a:prstGeom prst="rect">
            <a:avLst/>
          </a:prstGeom>
          <a:noFill/>
        </p:spPr>
        <p:txBody>
          <a:bodyPr wrap="square" rtlCol="0">
            <a:normAutofit fontScale="87500" lnSpcReduction="20000"/>
          </a:bodyPr>
          <a:lstStyle/>
          <a:p>
            <a:r>
              <a:rPr lang="zh-CN" altLang="en-US" sz="1800" b="1">
                <a:solidFill>
                  <a:schemeClr val="tx1">
                    <a:lumMod val="85000"/>
                    <a:lumOff val="15000"/>
                  </a:schemeClr>
                </a:solidFill>
                <a:latin typeface="Arial" panose="020B0604020202020204" pitchFamily="34" charset="0"/>
                <a:ea typeface="微软雅黑" panose="020B0503020204020204" charset="-122"/>
              </a:rPr>
              <a:t>改造后</a:t>
            </a:r>
            <a:endParaRPr lang="zh-CN" altLang="en-US" sz="1800" b="1">
              <a:solidFill>
                <a:schemeClr val="tx1">
                  <a:lumMod val="85000"/>
                  <a:lumOff val="15000"/>
                </a:schemeClr>
              </a:solidFill>
              <a:latin typeface="Arial" panose="020B0604020202020204" pitchFamily="34" charset="0"/>
              <a:ea typeface="微软雅黑" panose="020B0503020204020204" charset="-122"/>
            </a:endParaRPr>
          </a:p>
        </p:txBody>
      </p:sp>
      <p:sp>
        <p:nvSpPr>
          <p:cNvPr id="8" name="Title 6"/>
          <p:cNvSpPr txBox="1"/>
          <p:nvPr>
            <p:custDataLst>
              <p:tags r:id="rId10"/>
            </p:custDataLst>
          </p:nvPr>
        </p:nvSpPr>
        <p:spPr>
          <a:xfrm>
            <a:off x="456299" y="1340300"/>
            <a:ext cx="8230987" cy="456300"/>
          </a:xfrm>
          <a:prstGeom prst="rect">
            <a:avLst/>
          </a:prstGeom>
          <a:noFill/>
          <a:ln w="3175">
            <a:noFill/>
            <a:prstDash val="dash"/>
          </a:ln>
        </p:spPr>
        <p:txBody>
          <a:bodyPr wrap="square" lIns="68580" tIns="34290" rIns="68580" bIns="3429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建筑碳排放对比</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sp>
        <p:nvSpPr>
          <p:cNvPr id="12" name="文本框 11"/>
          <p:cNvSpPr txBox="1"/>
          <p:nvPr/>
        </p:nvSpPr>
        <p:spPr>
          <a:xfrm>
            <a:off x="1043305" y="5085080"/>
            <a:ext cx="7062470" cy="922020"/>
          </a:xfrm>
          <a:prstGeom prst="rect">
            <a:avLst/>
          </a:prstGeom>
          <a:noFill/>
        </p:spPr>
        <p:txBody>
          <a:bodyPr wrap="square" rtlCol="0">
            <a:spAutoFit/>
          </a:bodyPr>
          <a:lstStyle/>
          <a:p>
            <a:r>
              <a:rPr lang="zh-CN" altLang="en-US"/>
              <a:t>改造前后两者相比较，改造后全生命周期的碳排放量有原本的</a:t>
            </a:r>
            <a:r>
              <a:rPr lang="en-US" altLang="zh-CN"/>
              <a:t>10956.791</a:t>
            </a:r>
            <a:r>
              <a:rPr lang="zh-CN" altLang="en-US"/>
              <a:t>降低到了</a:t>
            </a:r>
            <a:r>
              <a:rPr lang="en-US" altLang="zh-CN"/>
              <a:t>4911.974</a:t>
            </a:r>
            <a:r>
              <a:rPr lang="zh-CN" altLang="en-US"/>
              <a:t>，并且部分排放还是在建材生产运输中产生，后续稍作优化维护又可再次减少，且总体性能有所提升。</a:t>
            </a:r>
            <a:endParaRPr lang="zh-CN" altLang="en-US"/>
          </a:p>
        </p:txBody>
      </p:sp>
      <p:pic>
        <p:nvPicPr>
          <p:cNvPr id="3" name="图片 2" descr="碳排放计算"/>
          <p:cNvPicPr>
            <a:picLocks noChangeAspect="1"/>
          </p:cNvPicPr>
          <p:nvPr/>
        </p:nvPicPr>
        <p:blipFill>
          <a:blip r:embed="rId11"/>
          <a:srcRect l="958" r="48555" b="56006"/>
          <a:stretch>
            <a:fillRect/>
          </a:stretch>
        </p:blipFill>
        <p:spPr>
          <a:xfrm>
            <a:off x="179705" y="2568575"/>
            <a:ext cx="4357370" cy="2055495"/>
          </a:xfrm>
          <a:prstGeom prst="rect">
            <a:avLst/>
          </a:prstGeom>
        </p:spPr>
      </p:pic>
      <p:pic>
        <p:nvPicPr>
          <p:cNvPr id="6" name="图片 5" descr="碳排放计算"/>
          <p:cNvPicPr>
            <a:picLocks noChangeAspect="1"/>
          </p:cNvPicPr>
          <p:nvPr/>
        </p:nvPicPr>
        <p:blipFill>
          <a:blip r:embed="rId12"/>
          <a:srcRect r="50000" b="56980"/>
          <a:stretch>
            <a:fillRect/>
          </a:stretch>
        </p:blipFill>
        <p:spPr>
          <a:xfrm>
            <a:off x="4427855" y="2493010"/>
            <a:ext cx="4554855" cy="2109470"/>
          </a:xfrm>
          <a:prstGeom prst="rect">
            <a:avLst/>
          </a:prstGeom>
        </p:spPr>
      </p:pic>
      <p:sp>
        <p:nvSpPr>
          <p:cNvPr id="11" name="文本框 14"/>
          <p:cNvSpPr txBox="1">
            <a:spLocks noChangeArrowheads="1"/>
          </p:cNvSpPr>
          <p:nvPr>
            <p:custDataLst>
              <p:tags r:id="rId13"/>
            </p:custDataLst>
          </p:nvPr>
        </p:nvSpPr>
        <p:spPr bwMode="auto">
          <a:xfrm>
            <a:off x="179705" y="454025"/>
            <a:ext cx="3823970" cy="10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866775" rtl="0" eaLnBrk="1" fontAlgn="base" latinLnBrk="0" hangingPunct="1">
              <a:lnSpc>
                <a:spcPct val="100000"/>
              </a:lnSpc>
              <a:spcBef>
                <a:spcPct val="0"/>
              </a:spcBef>
              <a:spcAft>
                <a:spcPct val="0"/>
              </a:spcAft>
              <a:buClrTx/>
              <a:buSzTx/>
              <a:buFontTx/>
              <a:buNone/>
            </a:pPr>
            <a:r>
              <a:rPr kumimoji="0" lang="zh-CN" altLang="en-US"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rPr>
              <a:t>八</a:t>
            </a:r>
            <a:r>
              <a:rPr kumimoji="0" lang="en-US" altLang="zh-CN"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rPr>
              <a:t>. </a:t>
            </a:r>
            <a:r>
              <a:rPr kumimoji="0" lang="zh-CN" altLang="en-US"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rPr>
              <a:t>建筑碳排放</a:t>
            </a:r>
            <a:endParaRPr kumimoji="0" lang="zh-CN" altLang="en-US" sz="2800" b="1" i="0" kern="0" spc="200" baseline="0" noProof="0" dirty="0">
              <a:ln>
                <a:noFill/>
              </a:ln>
              <a:solidFill>
                <a:schemeClr val="tx1">
                  <a:lumMod val="85000"/>
                  <a:lumOff val="15000"/>
                </a:schemeClr>
              </a:solidFill>
              <a:effectLst/>
              <a:uLnTx/>
              <a:uFillTx/>
              <a:latin typeface="+mj-ea"/>
              <a:ea typeface="+mj-ea"/>
              <a:cs typeface="+mj-ea"/>
              <a:sym typeface="Arial" panose="020B0604020202020204" pitchFamily="34" charset="0"/>
            </a:endParaRPr>
          </a:p>
        </p:txBody>
      </p:sp>
    </p:spTree>
    <p:custDataLst>
      <p:tags r:id="rId1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custDataLst>
              <p:tags r:id="rId1"/>
            </p:custDataLst>
          </p:nvPr>
        </p:nvGrpSpPr>
        <p:grpSpPr>
          <a:xfrm>
            <a:off x="98281" y="5762480"/>
            <a:ext cx="8947439" cy="120139"/>
            <a:chOff x="131041" y="390273"/>
            <a:chExt cx="11929918" cy="160185"/>
          </a:xfrm>
        </p:grpSpPr>
        <p:grpSp>
          <p:nvGrpSpPr>
            <p:cNvPr id="26" name="组合 25"/>
            <p:cNvGrpSpPr/>
            <p:nvPr/>
          </p:nvGrpSpPr>
          <p:grpSpPr>
            <a:xfrm>
              <a:off x="131041" y="390663"/>
              <a:ext cx="624118" cy="159795"/>
              <a:chOff x="131041" y="6019911"/>
              <a:chExt cx="624118" cy="144389"/>
            </a:xfrm>
          </p:grpSpPr>
          <p:sp>
            <p:nvSpPr>
              <p:cNvPr id="30" name="任意多边形: 形状 29"/>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1"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7" name="组合 26"/>
            <p:cNvGrpSpPr/>
            <p:nvPr/>
          </p:nvGrpSpPr>
          <p:grpSpPr>
            <a:xfrm rot="10800000">
              <a:off x="11436841" y="390273"/>
              <a:ext cx="624118" cy="159795"/>
              <a:chOff x="131041" y="6019911"/>
              <a:chExt cx="624118" cy="144389"/>
            </a:xfrm>
          </p:grpSpPr>
          <p:sp>
            <p:nvSpPr>
              <p:cNvPr id="28" name="任意多边形: 形状 27"/>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9"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6" name="矩形 5"/>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3" name="矩形 2"/>
          <p:cNvSpPr/>
          <p:nvPr>
            <p:custDataLst>
              <p:tags r:id="rId7"/>
            </p:custDataLst>
          </p:nvPr>
        </p:nvSpPr>
        <p:spPr>
          <a:xfrm>
            <a:off x="456299" y="1885950"/>
            <a:ext cx="8230987" cy="34290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4" name="文本框 3"/>
          <p:cNvSpPr txBox="1"/>
          <p:nvPr>
            <p:custDataLst>
              <p:tags r:id="rId8"/>
            </p:custDataLst>
          </p:nvPr>
        </p:nvSpPr>
        <p:spPr>
          <a:xfrm>
            <a:off x="799199" y="2115450"/>
            <a:ext cx="7545187" cy="2970000"/>
          </a:xfrm>
          <a:prstGeom prst="rect">
            <a:avLst/>
          </a:prstGeom>
          <a:noFill/>
        </p:spPr>
        <p:txBody>
          <a:bodyPr wrap="square" rtlCol="0" anchor="ctr" anchorCtr="0">
            <a:normAutofit/>
          </a:bodyPr>
          <a:lstStyle/>
          <a:p>
            <a:pPr marL="457200" lvl="0" indent="-457200" algn="just">
              <a:lnSpc>
                <a:spcPct val="130000"/>
              </a:lnSpc>
              <a:spcAft>
                <a:spcPts val="800"/>
              </a:spcAft>
              <a:buClr>
                <a:schemeClr val="tx1">
                  <a:lumMod val="75000"/>
                  <a:lumOff val="25000"/>
                </a:schemeClr>
              </a:buClr>
              <a:buFont typeface="Wingdings" panose="05000000000000000000" pitchFamily="2" charset="2"/>
              <a:buChar char="u"/>
            </a:pPr>
            <a:r>
              <a:rPr lang="zh-CN" altLang="en-US" sz="1600" spc="100">
                <a:solidFill>
                  <a:schemeClr val="tx1">
                    <a:lumMod val="75000"/>
                    <a:lumOff val="25000"/>
                  </a:schemeClr>
                </a:solidFill>
                <a:latin typeface="Arial" panose="020B0604020202020204" pitchFamily="34" charset="0"/>
                <a:ea typeface="微软雅黑" panose="020B0503020204020204" charset="-122"/>
                <a:sym typeface="+mn-ea"/>
              </a:rPr>
              <a:t>绿色建筑或绿建筑 （英语： green building ），是指本身及其使用过程在生命周期中，如选址、设计、建设、营运、维护、翻新、拆除等各阶段皆达成 环境友善与资源有效运用的一种建筑 。换言之，绿色建筑在设计上试图从人造建筑与自然环境之间取得一个平衡点。这需要设计团队、 建筑师 、工程师以及客户在专案的各阶段中紧密合作。而绿色建筑的实作扩充并补足古典建筑设计对于经济效益、实用性、耐用度以及舒适度方面的不足。相近观念为 自然建筑 ，是指正常用于较小的比例，并偏向集中于使用当地所可取用的材料。其他常见的用词包括了永续设计及绿色建筑物 。</a:t>
            </a:r>
            <a:endParaRPr lang="zh-CN" altLang="en-US" sz="1600" spc="10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5" name="Title 6"/>
          <p:cNvSpPr txBox="1"/>
          <p:nvPr>
            <p:custDataLst>
              <p:tags r:id="rId9"/>
            </p:custDataLst>
          </p:nvPr>
        </p:nvSpPr>
        <p:spPr>
          <a:xfrm>
            <a:off x="456299" y="972000"/>
            <a:ext cx="8230987" cy="456300"/>
          </a:xfrm>
          <a:prstGeom prst="rect">
            <a:avLst/>
          </a:prstGeom>
          <a:noFill/>
          <a:ln w="3175">
            <a:noFill/>
            <a:prstDash val="dash"/>
          </a:ln>
        </p:spPr>
        <p:txBody>
          <a:bodyPr wrap="square" lIns="68580" tIns="34290" rIns="68580" bIns="34290" anchor="b" anchorCtr="0">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800" b="1">
                <a:solidFill>
                  <a:schemeClr val="tx1"/>
                </a:solidFill>
                <a:effectLst>
                  <a:outerShdw blurRad="38100" dist="19050" dir="2700000" algn="tl" rotWithShape="0">
                    <a:schemeClr val="dk1">
                      <a:alpha val="40000"/>
                    </a:schemeClr>
                  </a:outerShdw>
                </a:effectLst>
                <a:latin typeface="+mj-ea"/>
                <a:ea typeface="+mj-ea"/>
                <a:sym typeface="+mn-ea"/>
              </a:rPr>
              <a:t>一、</a:t>
            </a:r>
            <a:r>
              <a:rPr sz="2800" b="1">
                <a:solidFill>
                  <a:schemeClr val="tx1"/>
                </a:solidFill>
                <a:effectLst>
                  <a:outerShdw blurRad="38100" dist="19050" dir="2700000" algn="tl" rotWithShape="0">
                    <a:schemeClr val="dk1">
                      <a:alpha val="40000"/>
                    </a:schemeClr>
                  </a:outerShdw>
                </a:effectLst>
                <a:latin typeface="+mj-ea"/>
                <a:ea typeface="+mj-ea"/>
                <a:sym typeface="+mn-ea"/>
              </a:rPr>
              <a:t>节能设计说明</a:t>
            </a:r>
            <a:endParaRPr lang="zh-CN" altLang="en-US" sz="2800" b="1" spc="150" dirty="0">
              <a:solidFill>
                <a:schemeClr val="tx1"/>
              </a:solidFill>
              <a:effectLst>
                <a:outerShdw blurRad="38100" dist="19050" dir="2700000" algn="tl" rotWithShape="0">
                  <a:schemeClr val="dk1">
                    <a:alpha val="40000"/>
                  </a:schemeClr>
                </a:outerShdw>
              </a:effectLst>
              <a:latin typeface="+mj-ea"/>
              <a:ea typeface="+mj-ea"/>
              <a:cs typeface="微软雅黑" panose="020B0503020204020204" charset="-122"/>
              <a:sym typeface="+mn-ea"/>
            </a:endParaRPr>
          </a:p>
        </p:txBody>
      </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p:txBody>
          <a:bodyPr>
            <a:normAutofit fontScale="90000"/>
          </a:bodyPr>
          <a:lstStyle/>
          <a:p>
            <a:r>
              <a:rPr lang="zh-CN" altLang="en-US">
                <a:latin typeface="华文行楷" panose="02010800040101010101" charset="-122"/>
                <a:ea typeface="华文行楷" panose="02010800040101010101" charset="-122"/>
              </a:rPr>
              <a:t>谢谢观看</a:t>
            </a:r>
            <a:endParaRPr lang="zh-CN" altLang="en-US">
              <a:latin typeface="华文行楷" panose="02010800040101010101" charset="-122"/>
              <a:ea typeface="华文行楷" panose="02010800040101010101"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98281" y="5762480"/>
            <a:ext cx="8947439" cy="120139"/>
            <a:chOff x="131041" y="390273"/>
            <a:chExt cx="11929918" cy="160185"/>
          </a:xfrm>
        </p:grpSpPr>
        <p:grpSp>
          <p:nvGrpSpPr>
            <p:cNvPr id="20" name="组合 19"/>
            <p:cNvGrpSpPr/>
            <p:nvPr/>
          </p:nvGrpSpPr>
          <p:grpSpPr>
            <a:xfrm>
              <a:off x="131041" y="390663"/>
              <a:ext cx="624118" cy="159795"/>
              <a:chOff x="131041" y="6019911"/>
              <a:chExt cx="624118" cy="144389"/>
            </a:xfrm>
          </p:grpSpPr>
          <p:sp>
            <p:nvSpPr>
              <p:cNvPr id="26" name="任意多边形: 形状 25"/>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7"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1" name="组合 20"/>
            <p:cNvGrpSpPr/>
            <p:nvPr/>
          </p:nvGrpSpPr>
          <p:grpSpPr>
            <a:xfrm rot="10800000">
              <a:off x="11436841" y="390273"/>
              <a:ext cx="624118" cy="159795"/>
              <a:chOff x="131041" y="6019911"/>
              <a:chExt cx="624118" cy="144389"/>
            </a:xfrm>
          </p:grpSpPr>
          <p:sp>
            <p:nvSpPr>
              <p:cNvPr id="22" name="任意多边形: 形状 21"/>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3"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9" name="矩形 8"/>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3" name="折角形 33"/>
          <p:cNvSpPr/>
          <p:nvPr>
            <p:custDataLst>
              <p:tags r:id="rId7"/>
            </p:custDataLst>
          </p:nvPr>
        </p:nvSpPr>
        <p:spPr>
          <a:xfrm>
            <a:off x="456777" y="2050781"/>
            <a:ext cx="3887134" cy="2970717"/>
          </a:xfrm>
          <a:prstGeom prst="foldedCorner">
            <a:avLst>
              <a:gd name="adj" fmla="val 16445"/>
            </a:avLst>
          </a:prstGeom>
        </p:spPr>
        <p:style>
          <a:lnRef idx="2">
            <a:schemeClr val="accent2"/>
          </a:lnRef>
          <a:fillRef idx="1">
            <a:schemeClr val="lt1"/>
          </a:fillRef>
          <a:effectRef idx="0">
            <a:schemeClr val="accent2"/>
          </a:effectRef>
          <a:fontRef idx="minor">
            <a:schemeClr val="dk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4" name="任意多边形 8"/>
          <p:cNvSpPr/>
          <p:nvPr>
            <p:custDataLst>
              <p:tags r:id="rId8"/>
            </p:custDataLst>
          </p:nvPr>
        </p:nvSpPr>
        <p:spPr>
          <a:xfrm>
            <a:off x="688924" y="2050781"/>
            <a:ext cx="347186" cy="498634"/>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5" name="Title 6"/>
          <p:cNvSpPr txBox="1"/>
          <p:nvPr>
            <p:custDataLst>
              <p:tags r:id="rId9"/>
            </p:custDataLst>
          </p:nvPr>
        </p:nvSpPr>
        <p:spPr>
          <a:xfrm>
            <a:off x="323215" y="4725035"/>
            <a:ext cx="8591550" cy="2282825"/>
          </a:xfrm>
          <a:prstGeom prst="rect">
            <a:avLst/>
          </a:prstGeom>
          <a:noFill/>
          <a:ln w="3175">
            <a:noFill/>
            <a:prstDash val="dash"/>
          </a:ln>
        </p:spPr>
        <p:txBody>
          <a:bodyPr wrap="square" lIns="68580" tIns="34290" rIns="68580" bIns="3429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indent="-285750">
              <a:lnSpc>
                <a:spcPct val="150000"/>
              </a:lnSpc>
              <a:spcAft>
                <a:spcPts val="800"/>
              </a:spcAft>
              <a:buClr>
                <a:schemeClr val="tx1">
                  <a:lumMod val="65000"/>
                  <a:lumOff val="35000"/>
                </a:schemeClr>
              </a:buClr>
              <a:buFont typeface="Wingdings" panose="05000000000000000000" pitchFamily="2" charset="2"/>
              <a:buChar char="n"/>
            </a:pPr>
            <a:r>
              <a:rPr lang="zh-CN" altLang="en-US" sz="15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改造前建筑使用的主要材料为水泥砂浆、石灰砂浆  、钢筋混凝土、碎石、卵石混凝土、挤塑聚苯乙烯泡沫塑料、加气混凝土、泡沫混凝土、混凝土多孔砖、聚苯颗粒保温砂浆。</a:t>
            </a:r>
            <a:endParaRPr lang="zh-CN" altLang="en-US" sz="15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a:p>
            <a:pPr marL="285750" indent="-285750">
              <a:lnSpc>
                <a:spcPct val="150000"/>
              </a:lnSpc>
              <a:spcAft>
                <a:spcPts val="800"/>
              </a:spcAft>
              <a:buClr>
                <a:schemeClr val="tx1">
                  <a:lumMod val="65000"/>
                  <a:lumOff val="35000"/>
                </a:schemeClr>
              </a:buClr>
              <a:buFont typeface="Wingdings" panose="05000000000000000000" pitchFamily="2" charset="2"/>
              <a:buChar char="n"/>
            </a:pPr>
            <a:r>
              <a:rPr altLang="zh-CN" sz="1500" spc="100">
                <a:solidFill>
                  <a:schemeClr val="tx1">
                    <a:lumMod val="65000"/>
                    <a:lumOff val="35000"/>
                  </a:schemeClr>
                </a:solidFill>
                <a:latin typeface="Arial" panose="020B0604020202020204" pitchFamily="34" charset="0"/>
                <a:ea typeface="微软雅黑" panose="020B0503020204020204" charset="-122"/>
                <a:sym typeface="+mn-ea"/>
              </a:rPr>
              <a:t> </a:t>
            </a:r>
            <a:r>
              <a:rPr lang="zh-CN" altLang="en-US" sz="1500" spc="100">
                <a:solidFill>
                  <a:schemeClr val="tx1">
                    <a:lumMod val="65000"/>
                    <a:lumOff val="35000"/>
                  </a:schemeClr>
                </a:solidFill>
                <a:latin typeface="Arial" panose="020B0604020202020204" pitchFamily="34" charset="0"/>
                <a:ea typeface="微软雅黑" panose="020B0503020204020204" charset="-122"/>
                <a:sym typeface="+mn-ea"/>
              </a:rPr>
              <a:t>经过改造后整体的建筑材料类型相比于之前增加了更多的建筑材料类型，让合适的材料用在了合适的地方，充分发挥了建筑的</a:t>
            </a:r>
            <a:r>
              <a:rPr lang="zh-CN" altLang="en-US" sz="1500" b="1" spc="1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微软雅黑" panose="020B0503020204020204" charset="-122"/>
                <a:sym typeface="+mn-ea"/>
              </a:rPr>
              <a:t>适用、经济、绿色、美观</a:t>
            </a:r>
            <a:r>
              <a:rPr lang="zh-CN" altLang="en-US" sz="1500" spc="100">
                <a:solidFill>
                  <a:schemeClr val="tx1">
                    <a:lumMod val="65000"/>
                    <a:lumOff val="35000"/>
                  </a:schemeClr>
                </a:solidFill>
                <a:latin typeface="Arial" panose="020B0604020202020204" pitchFamily="34" charset="0"/>
                <a:ea typeface="微软雅黑" panose="020B0503020204020204" charset="-122"/>
                <a:sym typeface="+mn-ea"/>
              </a:rPr>
              <a:t>的四大特点。</a:t>
            </a:r>
            <a:endParaRPr lang="zh-CN" altLang="en-US" sz="15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p:txBody>
      </p:sp>
      <p:sp>
        <p:nvSpPr>
          <p:cNvPr id="8" name="Title 6"/>
          <p:cNvSpPr txBox="1"/>
          <p:nvPr>
            <p:custDataLst>
              <p:tags r:id="rId10"/>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节能设计改造前后对比</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pic>
        <p:nvPicPr>
          <p:cNvPr id="7" name="图片 6" descr="89264123a2a25853f49a4b1abc7894f"/>
          <p:cNvPicPr>
            <a:picLocks noChangeAspect="1"/>
          </p:cNvPicPr>
          <p:nvPr/>
        </p:nvPicPr>
        <p:blipFill>
          <a:blip r:embed="rId11" cstate="print"/>
          <a:srcRect l="4042" t="12361" r="47639" b="58809"/>
          <a:stretch>
            <a:fillRect/>
          </a:stretch>
        </p:blipFill>
        <p:spPr>
          <a:xfrm>
            <a:off x="179705" y="1988820"/>
            <a:ext cx="4418330" cy="2966720"/>
          </a:xfrm>
          <a:prstGeom prst="rect">
            <a:avLst/>
          </a:prstGeom>
          <a:ln>
            <a:solidFill>
              <a:schemeClr val="accent1"/>
            </a:solidFill>
          </a:ln>
        </p:spPr>
      </p:pic>
      <p:pic>
        <p:nvPicPr>
          <p:cNvPr id="2" name="图片 1" descr="06271443d785c525309c4c35826ad34"/>
          <p:cNvPicPr>
            <a:picLocks noChangeAspect="1"/>
          </p:cNvPicPr>
          <p:nvPr>
            <p:custDataLst>
              <p:tags r:id="rId12"/>
            </p:custDataLst>
          </p:nvPr>
        </p:nvPicPr>
        <p:blipFill>
          <a:blip r:embed="rId13" cstate="print"/>
          <a:srcRect l="9311" t="27292" b="27928"/>
          <a:stretch>
            <a:fillRect/>
          </a:stretch>
        </p:blipFill>
        <p:spPr>
          <a:xfrm>
            <a:off x="4942205" y="1196975"/>
            <a:ext cx="3745230" cy="3938270"/>
          </a:xfrm>
          <a:prstGeom prst="rect">
            <a:avLst/>
          </a:prstGeom>
          <a:ln>
            <a:solidFill>
              <a:schemeClr val="accent1"/>
            </a:solidFill>
          </a:ln>
        </p:spPr>
      </p:pic>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custDataLst>
              <p:tags r:id="rId1"/>
            </p:custDataLst>
          </p:nvPr>
        </p:nvGrpSpPr>
        <p:grpSpPr>
          <a:xfrm>
            <a:off x="98281" y="5762480"/>
            <a:ext cx="8947439" cy="120139"/>
            <a:chOff x="131041" y="390273"/>
            <a:chExt cx="11929918" cy="160185"/>
          </a:xfrm>
        </p:grpSpPr>
        <p:grpSp>
          <p:nvGrpSpPr>
            <p:cNvPr id="20" name="组合 19"/>
            <p:cNvGrpSpPr/>
            <p:nvPr/>
          </p:nvGrpSpPr>
          <p:grpSpPr>
            <a:xfrm>
              <a:off x="131041" y="390663"/>
              <a:ext cx="624118" cy="159795"/>
              <a:chOff x="131041" y="6019911"/>
              <a:chExt cx="624118" cy="144389"/>
            </a:xfrm>
          </p:grpSpPr>
          <p:sp>
            <p:nvSpPr>
              <p:cNvPr id="27" name="任意多边形: 形状 26"/>
              <p:cNvSpPr/>
              <p:nvPr>
                <p:custDataLst>
                  <p:tags r:id="rId2"/>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8" name="Freeform 5"/>
              <p:cNvSpPr/>
              <p:nvPr>
                <p:custDataLst>
                  <p:tags r:id="rId3"/>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1" name="组合 20"/>
            <p:cNvGrpSpPr/>
            <p:nvPr/>
          </p:nvGrpSpPr>
          <p:grpSpPr>
            <a:xfrm rot="10800000">
              <a:off x="11436841" y="390273"/>
              <a:ext cx="624118" cy="159795"/>
              <a:chOff x="131041" y="6019911"/>
              <a:chExt cx="624118" cy="144389"/>
            </a:xfrm>
          </p:grpSpPr>
          <p:sp>
            <p:nvSpPr>
              <p:cNvPr id="22" name="任意多边形: 形状 21"/>
              <p:cNvSpPr/>
              <p:nvPr>
                <p:custDataLst>
                  <p:tags r:id="rId4"/>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6" name="Freeform 5"/>
              <p:cNvSpPr/>
              <p:nvPr>
                <p:custDataLst>
                  <p:tags r:id="rId5"/>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12" name="矩形 11"/>
          <p:cNvSpPr/>
          <p:nvPr>
            <p:custDataLst>
              <p:tags r:id="rId6"/>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sp>
        <p:nvSpPr>
          <p:cNvPr id="3" name="矩形 2"/>
          <p:cNvSpPr/>
          <p:nvPr>
            <p:custDataLst>
              <p:tags r:id="rId7"/>
            </p:custDataLst>
          </p:nvPr>
        </p:nvSpPr>
        <p:spPr>
          <a:xfrm>
            <a:off x="395605" y="1648460"/>
            <a:ext cx="4066540" cy="4079875"/>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11" name="Title 6"/>
          <p:cNvSpPr txBox="1"/>
          <p:nvPr>
            <p:custDataLst>
              <p:tags r:id="rId8"/>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改造前后对比</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sp>
        <p:nvSpPr>
          <p:cNvPr id="9" name="矩形 8"/>
          <p:cNvSpPr/>
          <p:nvPr>
            <p:custDataLst>
              <p:tags r:id="rId9"/>
            </p:custDataLst>
          </p:nvPr>
        </p:nvSpPr>
        <p:spPr>
          <a:xfrm>
            <a:off x="4702810" y="1648460"/>
            <a:ext cx="4066540" cy="4079875"/>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1" lang="zh-CN" altLang="en-US" sz="1200" b="1" i="0" u="none" strike="noStrike" kern="1200" cap="none" spc="0" normalizeH="0" noProof="0">
              <a:ln>
                <a:noFill/>
              </a:ln>
              <a:solidFill>
                <a:prstClr val="white"/>
              </a:solidFill>
              <a:effectLst/>
              <a:uLnTx/>
              <a:uFillTx/>
              <a:latin typeface="Arial" panose="020B0604020202020204" pitchFamily="34" charset="0"/>
              <a:ea typeface="微软雅黑" panose="020B0503020204020204" charset="-122"/>
              <a:cs typeface="+mn-cs"/>
            </a:endParaRPr>
          </a:p>
        </p:txBody>
      </p:sp>
      <p:sp>
        <p:nvSpPr>
          <p:cNvPr id="23" name="文本框 22"/>
          <p:cNvSpPr txBox="1"/>
          <p:nvPr/>
        </p:nvSpPr>
        <p:spPr>
          <a:xfrm>
            <a:off x="484505" y="4596130"/>
            <a:ext cx="3871595" cy="922020"/>
          </a:xfrm>
          <a:prstGeom prst="rect">
            <a:avLst/>
          </a:prstGeom>
          <a:noFill/>
        </p:spPr>
        <p:txBody>
          <a:bodyPr wrap="square" rtlCol="0">
            <a:spAutoFit/>
          </a:bodyPr>
          <a:lstStyle/>
          <a:p>
            <a:r>
              <a:rPr lang="en-US" altLang="zh-CN"/>
              <a:t>       </a:t>
            </a:r>
            <a:r>
              <a:rPr lang="zh-CN" altLang="en-US"/>
              <a:t>改造前有多项性能不符合要求，如外窗隔热的总体热工性能，多个方位的性能不足等。</a:t>
            </a:r>
            <a:endParaRPr lang="zh-CN" altLang="en-US"/>
          </a:p>
        </p:txBody>
      </p:sp>
      <p:sp>
        <p:nvSpPr>
          <p:cNvPr id="25" name="文本框 24"/>
          <p:cNvSpPr txBox="1"/>
          <p:nvPr/>
        </p:nvSpPr>
        <p:spPr>
          <a:xfrm>
            <a:off x="4785995" y="4679315"/>
            <a:ext cx="3890645" cy="922020"/>
          </a:xfrm>
          <a:prstGeom prst="rect">
            <a:avLst/>
          </a:prstGeom>
          <a:noFill/>
        </p:spPr>
        <p:txBody>
          <a:bodyPr wrap="square" rtlCol="0">
            <a:spAutoFit/>
          </a:bodyPr>
          <a:lstStyle/>
          <a:p>
            <a:r>
              <a:rPr lang="en-US" altLang="zh-CN"/>
              <a:t>      </a:t>
            </a:r>
            <a:r>
              <a:rPr lang="zh-CN" altLang="en-US"/>
              <a:t>经过改造后多项要求已经符合条件，所有模块基本满足了绿色节能需求。</a:t>
            </a:r>
            <a:endParaRPr lang="zh-CN" altLang="en-US"/>
          </a:p>
        </p:txBody>
      </p:sp>
      <p:pic>
        <p:nvPicPr>
          <p:cNvPr id="2" name="图片 1" descr="改造前节能检查 2023-12-21 215732"/>
          <p:cNvPicPr>
            <a:picLocks noChangeAspect="1"/>
          </p:cNvPicPr>
          <p:nvPr/>
        </p:nvPicPr>
        <p:blipFill>
          <a:blip r:embed="rId10"/>
          <a:srcRect l="1913" r="8936" b="6054"/>
          <a:stretch>
            <a:fillRect/>
          </a:stretch>
        </p:blipFill>
        <p:spPr>
          <a:xfrm>
            <a:off x="467360" y="1700530"/>
            <a:ext cx="3877310" cy="2808605"/>
          </a:xfrm>
          <a:prstGeom prst="rect">
            <a:avLst/>
          </a:prstGeom>
        </p:spPr>
      </p:pic>
      <p:pic>
        <p:nvPicPr>
          <p:cNvPr id="4" name="图片 3" descr="改造后节能设计检查 2023-12-25 104615"/>
          <p:cNvPicPr>
            <a:picLocks noChangeAspect="1"/>
          </p:cNvPicPr>
          <p:nvPr/>
        </p:nvPicPr>
        <p:blipFill>
          <a:blip r:embed="rId11"/>
          <a:srcRect b="18710"/>
          <a:stretch>
            <a:fillRect/>
          </a:stretch>
        </p:blipFill>
        <p:spPr>
          <a:xfrm>
            <a:off x="4794250" y="1700530"/>
            <a:ext cx="3923030" cy="2736850"/>
          </a:xfrm>
          <a:prstGeom prst="rect">
            <a:avLst/>
          </a:prstGeom>
        </p:spPr>
      </p:pic>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6351905" y="904240"/>
            <a:ext cx="2635885" cy="3852545"/>
          </a:xfrm>
          <a:prstGeom prst="rect">
            <a:avLst/>
          </a:prstGeom>
        </p:spPr>
        <p:style>
          <a:lnRef idx="2">
            <a:schemeClr val="accent2"/>
          </a:lnRef>
          <a:fillRef idx="1">
            <a:schemeClr val="lt1"/>
          </a:fillRef>
          <a:effectRef idx="0">
            <a:schemeClr val="accent2"/>
          </a:effectRef>
          <a:fontRef idx="minor">
            <a:schemeClr val="dk1"/>
          </a:fontRef>
        </p:style>
        <p:txBody>
          <a:bodyPr wrap="square" lIns="67500" tIns="35100" rIns="67500" bIns="351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a:lnSpc>
                <a:spcPct val="130000"/>
              </a:lnSpc>
              <a:spcAft>
                <a:spcPts val="800"/>
              </a:spcAft>
            </a:pPr>
            <a:r>
              <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绿色建筑的基本内涵可归纳为：</a:t>
            </a:r>
            <a:endPar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a:p>
            <a:pPr algn="just">
              <a:lnSpc>
                <a:spcPct val="130000"/>
              </a:lnSpc>
              <a:spcAft>
                <a:spcPts val="800"/>
              </a:spcAft>
            </a:pPr>
            <a:r>
              <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1、</a:t>
            </a:r>
            <a:r>
              <a:rPr lang="zh-CN" altLang="en-US" sz="1500" spc="0">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微软雅黑" panose="020B0503020204020204" charset="-122"/>
              </a:rPr>
              <a:t>减轻建筑对环境的负荷，即节约能源及资源，减少碳排放；</a:t>
            </a:r>
            <a:endParaRPr lang="zh-CN" altLang="en-US" sz="1500" spc="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微软雅黑" panose="020B0503020204020204" charset="-122"/>
            </a:endParaRPr>
          </a:p>
          <a:p>
            <a:pPr algn="just">
              <a:lnSpc>
                <a:spcPct val="130000"/>
              </a:lnSpc>
              <a:spcAft>
                <a:spcPts val="800"/>
              </a:spcAft>
            </a:pPr>
            <a:r>
              <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2、提供安全、健康、舒适性良好的生活空间；</a:t>
            </a:r>
            <a:endPar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a:p>
            <a:pPr algn="just">
              <a:lnSpc>
                <a:spcPct val="130000"/>
              </a:lnSpc>
              <a:spcAft>
                <a:spcPts val="800"/>
              </a:spcAft>
            </a:pPr>
            <a:r>
              <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3、人及建筑与环境的和谐共处、永续发展。</a:t>
            </a:r>
            <a:endParaRPr lang="zh-CN" altLang="en-US" sz="1500" spc="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p:txBody>
      </p:sp>
      <p:sp>
        <p:nvSpPr>
          <p:cNvPr id="3" name="Title 6"/>
          <p:cNvSpPr txBox="1"/>
          <p:nvPr>
            <p:custDataLst>
              <p:tags r:id="rId2"/>
            </p:custDataLst>
          </p:nvPr>
        </p:nvSpPr>
        <p:spPr>
          <a:xfrm>
            <a:off x="2174875" y="44450"/>
            <a:ext cx="4793615" cy="731520"/>
          </a:xfrm>
          <a:prstGeom prst="rect">
            <a:avLst/>
          </a:prstGeom>
          <a:noFill/>
          <a:ln w="3175">
            <a:noFill/>
            <a:prstDash val="dash"/>
          </a:ln>
        </p:spPr>
        <p:txBody>
          <a:bodyPr wrap="square" lIns="67500" tIns="35100" rIns="67500" bIns="351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pPr>
            <a:r>
              <a:rPr lang="zh-CN" altLang="en-US" sz="2800"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rPr>
              <a:t>二、绿色建筑</a:t>
            </a:r>
            <a:r>
              <a:rPr lang="zh-CN" altLang="en-US" sz="2800" b="1" spc="10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rPr>
              <a:t>——耗能篇</a:t>
            </a:r>
            <a:endParaRPr lang="zh-CN" altLang="en-US" sz="2800" b="1" spc="100">
              <a:ln w="3175">
                <a:noFill/>
                <a:prstDash val="dash"/>
              </a:ln>
              <a:solidFill>
                <a:schemeClr val="tx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4" name="Title 6"/>
          <p:cNvSpPr txBox="1"/>
          <p:nvPr>
            <p:custDataLst>
              <p:tags r:id="rId3"/>
            </p:custDataLst>
          </p:nvPr>
        </p:nvSpPr>
        <p:spPr>
          <a:xfrm>
            <a:off x="323850" y="5085080"/>
            <a:ext cx="8347710" cy="1129030"/>
          </a:xfrm>
          <a:prstGeom prst="rect">
            <a:avLst/>
          </a:prstGeom>
        </p:spPr>
        <p:style>
          <a:lnRef idx="2">
            <a:schemeClr val="accent2"/>
          </a:lnRef>
          <a:fillRef idx="1">
            <a:schemeClr val="lt1"/>
          </a:fillRef>
          <a:effectRef idx="0">
            <a:schemeClr val="accent2"/>
          </a:effectRef>
          <a:fontRef idx="minor">
            <a:schemeClr val="dk1"/>
          </a:fontRef>
        </p:style>
        <p:txBody>
          <a:bodyPr wrap="square" lIns="67500" tIns="35100" rIns="67500" bIns="351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just">
              <a:lnSpc>
                <a:spcPct val="130000"/>
              </a:lnSpc>
              <a:spcAft>
                <a:spcPts val="800"/>
              </a:spcAft>
            </a:pPr>
            <a:r>
              <a:rPr lang="zh-CN" altLang="en-US" sz="1600" spc="5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改造屋顶并</a:t>
            </a:r>
            <a:r>
              <a:rPr lang="zh-CN" altLang="en-US" sz="1600" spc="5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在屋顶添加休息区、光伏板、绿化区域；建筑侧面添加导光管构建新的采光系统。从而达到节能减排，达到</a:t>
            </a:r>
            <a:r>
              <a:rPr lang="zh-CN" altLang="en-US" sz="1600" spc="5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充分利用自然资源的效果。</a:t>
            </a:r>
            <a:endParaRPr lang="zh-CN" altLang="en-US" sz="1600" spc="5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endParaRPr>
          </a:p>
        </p:txBody>
      </p:sp>
      <p:pic>
        <p:nvPicPr>
          <p:cNvPr id="5" name="图片 4" descr="0ca39ac1cd37ef135b68165f2153645"/>
          <p:cNvPicPr>
            <a:picLocks noChangeAspect="1"/>
          </p:cNvPicPr>
          <p:nvPr/>
        </p:nvPicPr>
        <p:blipFill>
          <a:blip r:embed="rId4" cstate="print"/>
          <a:stretch>
            <a:fillRect/>
          </a:stretch>
        </p:blipFill>
        <p:spPr>
          <a:xfrm>
            <a:off x="251460" y="775970"/>
            <a:ext cx="5911215" cy="4108450"/>
          </a:xfrm>
          <a:prstGeom prst="rect">
            <a:avLst/>
          </a:prstGeom>
        </p:spPr>
      </p:pic>
      <p:sp>
        <p:nvSpPr>
          <p:cNvPr id="6" name="文本框 5"/>
          <p:cNvSpPr txBox="1"/>
          <p:nvPr/>
        </p:nvSpPr>
        <p:spPr>
          <a:xfrm>
            <a:off x="2627630" y="775970"/>
            <a:ext cx="4572000" cy="368300"/>
          </a:xfrm>
          <a:prstGeom prst="rect">
            <a:avLst/>
          </a:prstGeom>
          <a:noFill/>
        </p:spPr>
        <p:txBody>
          <a:bodyPr wrap="square" rtlCol="0" anchor="t">
            <a:spAutoFit/>
          </a:bodyPr>
          <a:p>
            <a:r>
              <a:rPr b="1" spc="100">
                <a:effectLst>
                  <a:outerShdw blurRad="38100" dist="19050" dir="2700000" algn="tl" rotWithShape="0">
                    <a:schemeClr val="dk1">
                      <a:alpha val="40000"/>
                    </a:schemeClr>
                  </a:outerShdw>
                </a:effectLst>
                <a:sym typeface="+mn-ea"/>
              </a:rPr>
              <a:t>适用、经济、绿色、美观</a:t>
            </a:r>
            <a:endParaRPr lang="zh-CN" altLang="en-US" b="1" spc="100">
              <a:effectLst>
                <a:outerShdw blurRad="38100" dist="19050" dir="2700000" algn="tl" rotWithShape="0">
                  <a:schemeClr val="dk1">
                    <a:alpha val="40000"/>
                  </a:schemeClr>
                </a:outerShdw>
              </a:effectLst>
              <a:sym typeface="+mn-ea"/>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85725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13" name="组合 12"/>
          <p:cNvGrpSpPr/>
          <p:nvPr>
            <p:custDataLst>
              <p:tags r:id="rId2"/>
            </p:custDataLst>
          </p:nvPr>
        </p:nvGrpSpPr>
        <p:grpSpPr>
          <a:xfrm>
            <a:off x="98281" y="936863"/>
            <a:ext cx="8947439" cy="120139"/>
            <a:chOff x="131041" y="390273"/>
            <a:chExt cx="11929918" cy="160185"/>
          </a:xfrm>
        </p:grpSpPr>
        <p:grpSp>
          <p:nvGrpSpPr>
            <p:cNvPr id="14" name="组合 13"/>
            <p:cNvGrpSpPr/>
            <p:nvPr/>
          </p:nvGrpSpPr>
          <p:grpSpPr>
            <a:xfrm>
              <a:off x="131041" y="390663"/>
              <a:ext cx="624118" cy="159795"/>
              <a:chOff x="131041" y="6019911"/>
              <a:chExt cx="624118" cy="144389"/>
            </a:xfrm>
          </p:grpSpPr>
          <p:sp>
            <p:nvSpPr>
              <p:cNvPr id="21" name="任意多边形: 形状 20"/>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2"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15" name="组合 14"/>
            <p:cNvGrpSpPr/>
            <p:nvPr/>
          </p:nvGrpSpPr>
          <p:grpSpPr>
            <a:xfrm rot="10800000">
              <a:off x="11436841" y="390273"/>
              <a:ext cx="624118" cy="159795"/>
              <a:chOff x="131041" y="6019911"/>
              <a:chExt cx="624118" cy="144389"/>
            </a:xfrm>
          </p:grpSpPr>
          <p:sp>
            <p:nvSpPr>
              <p:cNvPr id="16" name="任意多边形: 形状 15"/>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17"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4" name="Title 6"/>
          <p:cNvSpPr txBox="1"/>
          <p:nvPr>
            <p:custDataLst>
              <p:tags r:id="rId7"/>
            </p:custDataLst>
          </p:nvPr>
        </p:nvSpPr>
        <p:spPr>
          <a:xfrm>
            <a:off x="395605" y="3644900"/>
            <a:ext cx="7992745" cy="1247140"/>
          </a:xfrm>
          <a:prstGeom prst="rect">
            <a:avLst/>
          </a:prstGeom>
          <a:noFill/>
          <a:ln w="3175">
            <a:noFill/>
            <a:prstDash val="dash"/>
          </a:ln>
        </p:spPr>
        <p:txBody>
          <a:bodyPr wrap="square" lIns="68580" tIns="34290" rIns="68580" bIns="342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just">
              <a:lnSpc>
                <a:spcPct val="130000"/>
              </a:lnSpc>
              <a:spcAft>
                <a:spcPts val="800"/>
              </a:spcAft>
              <a:buClr>
                <a:schemeClr val="tx1">
                  <a:lumMod val="65000"/>
                  <a:lumOff val="35000"/>
                </a:schemeClr>
              </a:buClr>
              <a:buFont typeface="Wingdings" panose="05000000000000000000" pitchFamily="2" charset="2"/>
              <a:buChar char="l"/>
            </a:pPr>
            <a:r>
              <a:rPr lang="zh-CN" altLang="en-US" sz="1600" spc="50" dirty="0">
                <a:ln w="3175">
                  <a:noFill/>
                  <a:prstDash val="dash"/>
                </a:ln>
                <a:solidFill>
                  <a:schemeClr val="tx1">
                    <a:lumMod val="65000"/>
                    <a:lumOff val="35000"/>
                  </a:schemeClr>
                </a:solidFill>
                <a:latin typeface="Arial" panose="020B0604020202020204" pitchFamily="34" charset="0"/>
                <a:ea typeface="微软雅黑" panose="020B0503020204020204" charset="-122"/>
                <a:cs typeface="微软雅黑" panose="020B0503020204020204" charset="-122"/>
              </a:rPr>
              <a:t>改造后相对于改造前来说，除了热源能耗有所增加以外，其他方面都大幅度减小，相对于基础建筑的节能率从</a:t>
            </a:r>
            <a:r>
              <a:rPr altLang="zh-CN" sz="1600" spc="50" dirty="0">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charset="-122"/>
                <a:cs typeface="微软雅黑" panose="020B0503020204020204" charset="-122"/>
              </a:rPr>
              <a:t>44.33</a:t>
            </a:r>
            <a:r>
              <a:rPr altLang="zh-CN" sz="1600" spc="5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1600" spc="50" dirty="0">
                <a:ln w="3175">
                  <a:noFill/>
                  <a:prstDash val="dash"/>
                </a:l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提升到了</a:t>
            </a:r>
            <a:r>
              <a:rPr altLang="zh-CN" sz="1600" spc="5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49.76%</a:t>
            </a:r>
            <a:r>
              <a:rPr lang="zh-CN" altLang="en-US" sz="1600" spc="50" dirty="0">
                <a:ln w="3175">
                  <a:noFill/>
                  <a:prstDash val="dash"/>
                </a:l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，是一个不小的进步。</a:t>
            </a:r>
            <a:endParaRPr lang="zh-CN" altLang="en-US" sz="1600" spc="50" dirty="0">
              <a:ln w="3175">
                <a:noFill/>
                <a:prstDash val="dash"/>
              </a:ln>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059430" y="692785"/>
            <a:ext cx="3114675"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CN" altLang="en-US" b="1"/>
              <a:t>改造前后耗能计算对比</a:t>
            </a:r>
            <a:r>
              <a:rPr lang="en-US" altLang="zh-CN" b="1"/>
              <a:t> </a:t>
            </a:r>
            <a:endParaRPr lang="en-US" altLang="zh-CN" b="1"/>
          </a:p>
        </p:txBody>
      </p:sp>
      <p:pic>
        <p:nvPicPr>
          <p:cNvPr id="3" name="图片 2" descr="能耗计算"/>
          <p:cNvPicPr>
            <a:picLocks noChangeAspect="1"/>
          </p:cNvPicPr>
          <p:nvPr/>
        </p:nvPicPr>
        <p:blipFill>
          <a:blip r:embed="rId8"/>
          <a:srcRect r="22322" b="63654"/>
          <a:stretch>
            <a:fillRect/>
          </a:stretch>
        </p:blipFill>
        <p:spPr>
          <a:xfrm>
            <a:off x="179705" y="1340485"/>
            <a:ext cx="4291330" cy="1800225"/>
          </a:xfrm>
          <a:prstGeom prst="rect">
            <a:avLst/>
          </a:prstGeom>
        </p:spPr>
      </p:pic>
      <p:pic>
        <p:nvPicPr>
          <p:cNvPr id="6" name="图片 5" descr="能耗计算"/>
          <p:cNvPicPr>
            <a:picLocks noChangeAspect="1"/>
          </p:cNvPicPr>
          <p:nvPr/>
        </p:nvPicPr>
        <p:blipFill>
          <a:blip r:embed="rId9"/>
          <a:srcRect r="24528" b="62931"/>
          <a:stretch>
            <a:fillRect/>
          </a:stretch>
        </p:blipFill>
        <p:spPr>
          <a:xfrm>
            <a:off x="4572000" y="1340485"/>
            <a:ext cx="4267200" cy="1858645"/>
          </a:xfrm>
          <a:prstGeom prst="rect">
            <a:avLst/>
          </a:prstGeom>
        </p:spPr>
      </p:pic>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229870" y="1066800"/>
            <a:ext cx="8705850" cy="54260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19" name="组合 18"/>
          <p:cNvGrpSpPr/>
          <p:nvPr>
            <p:custDataLst>
              <p:tags r:id="rId2"/>
            </p:custDataLst>
          </p:nvPr>
        </p:nvGrpSpPr>
        <p:grpSpPr>
          <a:xfrm>
            <a:off x="98281" y="936863"/>
            <a:ext cx="8947439" cy="120139"/>
            <a:chOff x="131041" y="390273"/>
            <a:chExt cx="11929918" cy="160185"/>
          </a:xfrm>
        </p:grpSpPr>
        <p:grpSp>
          <p:nvGrpSpPr>
            <p:cNvPr id="20" name="组合 19"/>
            <p:cNvGrpSpPr/>
            <p:nvPr/>
          </p:nvGrpSpPr>
          <p:grpSpPr>
            <a:xfrm>
              <a:off x="131041" y="390663"/>
              <a:ext cx="624118" cy="159795"/>
              <a:chOff x="131041" y="6019911"/>
              <a:chExt cx="624118" cy="144389"/>
            </a:xfrm>
          </p:grpSpPr>
          <p:sp>
            <p:nvSpPr>
              <p:cNvPr id="27" name="任意多边形: 形状 26"/>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8"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21" name="组合 20"/>
            <p:cNvGrpSpPr/>
            <p:nvPr/>
          </p:nvGrpSpPr>
          <p:grpSpPr>
            <a:xfrm rot="10800000">
              <a:off x="11436841" y="390273"/>
              <a:ext cx="624118" cy="159795"/>
              <a:chOff x="131041" y="6019911"/>
              <a:chExt cx="624118" cy="144389"/>
            </a:xfrm>
          </p:grpSpPr>
          <p:sp>
            <p:nvSpPr>
              <p:cNvPr id="22" name="任意多边形: 形状 21"/>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26"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6" name="Title 6"/>
          <p:cNvSpPr txBox="1"/>
          <p:nvPr>
            <p:custDataLst>
              <p:tags r:id="rId7"/>
            </p:custDataLst>
          </p:nvPr>
        </p:nvSpPr>
        <p:spPr>
          <a:xfrm>
            <a:off x="5263267" y="2577003"/>
            <a:ext cx="8232506" cy="470026"/>
          </a:xfrm>
          <a:prstGeom prst="rect">
            <a:avLst/>
          </a:prstGeom>
          <a:noFill/>
          <a:ln w="3175">
            <a:noFill/>
            <a:prstDash val="dash"/>
          </a:ln>
        </p:spPr>
        <p:txBody>
          <a:bodyPr wrap="square" lIns="68580" tIns="34290" rIns="68580" bIns="34290" anchor="t" anchorCtr="0">
            <a:normAutofit fontScale="85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nSpc>
                <a:spcPct val="100000"/>
              </a:lnSpc>
              <a:spcAft>
                <a:spcPts val="800"/>
              </a:spcAft>
            </a:pPr>
            <a:r>
              <a:rPr lang="zh-CN" altLang="en-US" sz="2700" b="1" spc="30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rPr>
              <a:t>改造前后负荷曲线对比</a:t>
            </a:r>
            <a:endParaRPr lang="zh-CN" altLang="en-US" sz="2700" b="1" spc="30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endParaRPr>
          </a:p>
        </p:txBody>
      </p:sp>
      <p:pic>
        <p:nvPicPr>
          <p:cNvPr id="2" name="图片 1" descr="C:\Users\asus\Desktop\绿建比赛\绿建比赛\暖通负荷\改造后\负荷曲线.png负荷曲线"/>
          <p:cNvPicPr>
            <a:picLocks noChangeAspect="1"/>
          </p:cNvPicPr>
          <p:nvPr/>
        </p:nvPicPr>
        <p:blipFill>
          <a:blip r:embed="rId8" cstate="print"/>
          <a:srcRect/>
          <a:stretch>
            <a:fillRect/>
          </a:stretch>
        </p:blipFill>
        <p:spPr>
          <a:xfrm>
            <a:off x="251460" y="3933825"/>
            <a:ext cx="5012055" cy="2559050"/>
          </a:xfrm>
          <a:prstGeom prst="rect">
            <a:avLst/>
          </a:prstGeom>
        </p:spPr>
      </p:pic>
      <p:sp>
        <p:nvSpPr>
          <p:cNvPr id="4" name="文本框 3"/>
          <p:cNvSpPr txBox="1"/>
          <p:nvPr/>
        </p:nvSpPr>
        <p:spPr>
          <a:xfrm>
            <a:off x="971550" y="6489700"/>
            <a:ext cx="3608705" cy="368300"/>
          </a:xfrm>
          <a:prstGeom prst="rect">
            <a:avLst/>
          </a:prstGeom>
          <a:noFill/>
        </p:spPr>
        <p:txBody>
          <a:bodyPr wrap="square" rtlCol="0" anchor="t">
            <a:spAutoFit/>
          </a:bodyPr>
          <a:lstStyle/>
          <a:p>
            <a:pPr algn="ctr"/>
            <a:r>
              <a:rPr lang="zh-CN" altLang="en-US">
                <a:sym typeface="+mn-ea"/>
              </a:rPr>
              <a:t>（改造后）</a:t>
            </a:r>
            <a:endParaRPr lang="zh-CN" altLang="en-US">
              <a:sym typeface="+mn-ea"/>
            </a:endParaRPr>
          </a:p>
        </p:txBody>
      </p:sp>
      <p:sp>
        <p:nvSpPr>
          <p:cNvPr id="9" name="文本框 8"/>
          <p:cNvSpPr txBox="1"/>
          <p:nvPr/>
        </p:nvSpPr>
        <p:spPr>
          <a:xfrm>
            <a:off x="252095" y="908685"/>
            <a:ext cx="3608705" cy="368300"/>
          </a:xfrm>
          <a:prstGeom prst="rect">
            <a:avLst/>
          </a:prstGeom>
          <a:noFill/>
        </p:spPr>
        <p:txBody>
          <a:bodyPr wrap="square" rtlCol="0" anchor="t">
            <a:spAutoFit/>
          </a:bodyPr>
          <a:lstStyle/>
          <a:p>
            <a:pPr algn="ctr"/>
            <a:r>
              <a:rPr lang="zh-CN" altLang="en-US">
                <a:sym typeface="+mn-ea"/>
              </a:rPr>
              <a:t>（改造前）</a:t>
            </a:r>
            <a:endParaRPr lang="zh-CN" altLang="en-US">
              <a:sym typeface="+mn-ea"/>
            </a:endParaRPr>
          </a:p>
        </p:txBody>
      </p:sp>
      <p:sp>
        <p:nvSpPr>
          <p:cNvPr id="5" name="文本框 4"/>
          <p:cNvSpPr txBox="1"/>
          <p:nvPr/>
        </p:nvSpPr>
        <p:spPr>
          <a:xfrm>
            <a:off x="5363845" y="3155315"/>
            <a:ext cx="3213735" cy="922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a:t>  通过改造屋顶以及外围结构的材料前后暖通负荷曲线有了明显的改变。</a:t>
            </a:r>
            <a:endParaRPr lang="zh-CN" altLang="en-US"/>
          </a:p>
        </p:txBody>
      </p:sp>
      <p:pic>
        <p:nvPicPr>
          <p:cNvPr id="7" name="图片 6" descr="负荷曲线"/>
          <p:cNvPicPr>
            <a:picLocks noChangeAspect="1"/>
          </p:cNvPicPr>
          <p:nvPr/>
        </p:nvPicPr>
        <p:blipFill>
          <a:blip r:embed="rId9"/>
          <a:stretch>
            <a:fillRect/>
          </a:stretch>
        </p:blipFill>
        <p:spPr>
          <a:xfrm>
            <a:off x="309880" y="1265555"/>
            <a:ext cx="5001895" cy="2554605"/>
          </a:xfrm>
          <a:prstGeom prst="rect">
            <a:avLst/>
          </a:prstGeom>
        </p:spPr>
      </p:pic>
      <p:sp>
        <p:nvSpPr>
          <p:cNvPr id="11" name="Title 6"/>
          <p:cNvSpPr txBox="1"/>
          <p:nvPr>
            <p:custDataLst>
              <p:tags r:id="rId10"/>
            </p:custDataLst>
          </p:nvPr>
        </p:nvSpPr>
        <p:spPr>
          <a:xfrm>
            <a:off x="2550160" y="457200"/>
            <a:ext cx="4793615" cy="731520"/>
          </a:xfrm>
          <a:prstGeom prst="rect">
            <a:avLst/>
          </a:prstGeom>
          <a:noFill/>
          <a:ln w="3175">
            <a:noFill/>
            <a:prstDash val="dash"/>
          </a:ln>
        </p:spPr>
        <p:txBody>
          <a:bodyPr wrap="square" lIns="67500" tIns="35100" rIns="67500" bIns="35100" anchor="b" anchorCtr="0">
            <a:normAutofit fontScale="6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pPr>
            <a:r>
              <a:rPr lang="zh-CN" altLang="en-US" sz="4665"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rPr>
              <a:t>三、暖通负荷</a:t>
            </a:r>
            <a:endParaRPr lang="zh-CN" altLang="en-US" sz="4665" b="1" spc="100">
              <a:ln w="3175">
                <a:noFill/>
                <a:prstDash val="dash"/>
              </a:ln>
              <a:solidFill>
                <a:schemeClr val="tx1">
                  <a:lumMod val="75000"/>
                  <a:lumOff val="25000"/>
                </a:schemeClr>
              </a:solidFill>
              <a:uFillTx/>
              <a:latin typeface="Arial" panose="020B0604020202020204" pitchFamily="34" charset="0"/>
              <a:ea typeface="微软雅黑" panose="020B0503020204020204" charset="-122"/>
              <a:cs typeface="微软雅黑" panose="020B0503020204020204" charset="-122"/>
            </a:endParaRPr>
          </a:p>
          <a:p>
            <a:pPr lvl="0" algn="ctr">
              <a:lnSpc>
                <a:spcPct val="100000"/>
              </a:lnSpc>
            </a:pPr>
            <a:r>
              <a:rPr lang="zh-CN" altLang="en-US" sz="2000" spc="100">
                <a:ln w="3175">
                  <a:noFill/>
                  <a:prstDash val="dash"/>
                </a:ln>
                <a:solidFill>
                  <a:srgbClr val="FF0000"/>
                </a:solidFill>
                <a:uFillTx/>
                <a:latin typeface="Arial" panose="020B0604020202020204" pitchFamily="34" charset="0"/>
                <a:ea typeface="微软雅黑" panose="020B0503020204020204" charset="-122"/>
                <a:cs typeface="微软雅黑" panose="020B0503020204020204" charset="-122"/>
              </a:rPr>
              <a:t>改变外墙、屋顶等构成材料</a:t>
            </a:r>
            <a:endParaRPr lang="zh-CN" altLang="en-US" sz="2000" spc="100">
              <a:ln w="3175">
                <a:noFill/>
                <a:prstDash val="dash"/>
              </a:ln>
              <a:solidFill>
                <a:srgbClr val="FF0000"/>
              </a:solidFill>
              <a:uFillTx/>
              <a:latin typeface="Arial" panose="020B0604020202020204" pitchFamily="34" charset="0"/>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custDataLst>
              <p:tags r:id="rId1"/>
            </p:custDataLst>
          </p:nvPr>
        </p:nvSpPr>
        <p:spPr>
          <a:xfrm>
            <a:off x="-3683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35" name="组合 34"/>
          <p:cNvGrpSpPr/>
          <p:nvPr>
            <p:custDataLst>
              <p:tags r:id="rId2"/>
            </p:custDataLst>
          </p:nvPr>
        </p:nvGrpSpPr>
        <p:grpSpPr>
          <a:xfrm>
            <a:off x="98281" y="5762480"/>
            <a:ext cx="8947439" cy="120139"/>
            <a:chOff x="131041" y="390273"/>
            <a:chExt cx="11929918" cy="160185"/>
          </a:xfrm>
        </p:grpSpPr>
        <p:grpSp>
          <p:nvGrpSpPr>
            <p:cNvPr id="36" name="组合 35"/>
            <p:cNvGrpSpPr/>
            <p:nvPr/>
          </p:nvGrpSpPr>
          <p:grpSpPr>
            <a:xfrm>
              <a:off x="131041" y="390663"/>
              <a:ext cx="624118" cy="159795"/>
              <a:chOff x="131041" y="6019911"/>
              <a:chExt cx="624118" cy="144389"/>
            </a:xfrm>
          </p:grpSpPr>
          <p:sp>
            <p:nvSpPr>
              <p:cNvPr id="40" name="任意多边形: 形状 39"/>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42"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37" name="组合 36"/>
            <p:cNvGrpSpPr/>
            <p:nvPr/>
          </p:nvGrpSpPr>
          <p:grpSpPr>
            <a:xfrm rot="10800000">
              <a:off x="11436841" y="390273"/>
              <a:ext cx="624118" cy="159795"/>
              <a:chOff x="131041" y="6019911"/>
              <a:chExt cx="624118" cy="144389"/>
            </a:xfrm>
          </p:grpSpPr>
          <p:sp>
            <p:nvSpPr>
              <p:cNvPr id="38" name="任意多边形: 形状 37"/>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39"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11" name="Title 6"/>
          <p:cNvSpPr txBox="1"/>
          <p:nvPr>
            <p:custDataLst>
              <p:tags r:id="rId7"/>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采光分析计算</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sp>
        <p:nvSpPr>
          <p:cNvPr id="5" name="文本框 4"/>
          <p:cNvSpPr txBox="1"/>
          <p:nvPr/>
        </p:nvSpPr>
        <p:spPr>
          <a:xfrm>
            <a:off x="5021580" y="3599180"/>
            <a:ext cx="3914140" cy="875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altLang="zh-CN"/>
              <a:t>       </a:t>
            </a:r>
            <a:r>
              <a:rPr lang="zh-CN" altLang="en-US" sz="1600"/>
              <a:t>经过改造后，多项数值已经得到满足，有了非常显赫的改变。</a:t>
            </a:r>
            <a:endParaRPr lang="zh-CN" altLang="en-US" sz="1600"/>
          </a:p>
        </p:txBody>
      </p:sp>
      <p:sp>
        <p:nvSpPr>
          <p:cNvPr id="14" name="文本框 13"/>
          <p:cNvSpPr txBox="1"/>
          <p:nvPr/>
        </p:nvSpPr>
        <p:spPr>
          <a:xfrm>
            <a:off x="4364355" y="3032125"/>
            <a:ext cx="3608705" cy="368300"/>
          </a:xfrm>
          <a:prstGeom prst="rect">
            <a:avLst/>
          </a:prstGeom>
          <a:noFill/>
        </p:spPr>
        <p:txBody>
          <a:bodyPr wrap="square" rtlCol="0" anchor="t">
            <a:spAutoFit/>
          </a:bodyPr>
          <a:lstStyle/>
          <a:p>
            <a:pPr algn="ctr"/>
            <a:r>
              <a:rPr lang="zh-CN" altLang="en-US">
                <a:sym typeface="+mn-ea"/>
              </a:rPr>
              <a:t>（改造后）</a:t>
            </a:r>
            <a:endParaRPr lang="zh-CN" altLang="en-US">
              <a:sym typeface="+mn-ea"/>
            </a:endParaRPr>
          </a:p>
        </p:txBody>
      </p:sp>
      <p:sp>
        <p:nvSpPr>
          <p:cNvPr id="33" name="文本框 32"/>
          <p:cNvSpPr txBox="1"/>
          <p:nvPr/>
        </p:nvSpPr>
        <p:spPr>
          <a:xfrm>
            <a:off x="755650" y="5373370"/>
            <a:ext cx="3608705" cy="368300"/>
          </a:xfrm>
          <a:prstGeom prst="rect">
            <a:avLst/>
          </a:prstGeom>
          <a:noFill/>
        </p:spPr>
        <p:txBody>
          <a:bodyPr wrap="square" rtlCol="0" anchor="t">
            <a:spAutoFit/>
          </a:bodyPr>
          <a:lstStyle/>
          <a:p>
            <a:pPr algn="ctr"/>
            <a:r>
              <a:rPr lang="zh-CN" altLang="en-US">
                <a:sym typeface="+mn-ea"/>
              </a:rPr>
              <a:t>（改造前）</a:t>
            </a:r>
            <a:endParaRPr lang="zh-CN" altLang="en-US">
              <a:sym typeface="+mn-ea"/>
            </a:endParaRPr>
          </a:p>
        </p:txBody>
      </p:sp>
      <p:pic>
        <p:nvPicPr>
          <p:cNvPr id="7" name="图片 6"/>
          <p:cNvPicPr>
            <a:picLocks noChangeAspect="1"/>
          </p:cNvPicPr>
          <p:nvPr>
            <p:custDataLst>
              <p:tags r:id="rId8"/>
            </p:custDataLst>
          </p:nvPr>
        </p:nvPicPr>
        <p:blipFill>
          <a:blip r:embed="rId9"/>
          <a:stretch>
            <a:fillRect/>
          </a:stretch>
        </p:blipFill>
        <p:spPr>
          <a:xfrm>
            <a:off x="208280" y="3212465"/>
            <a:ext cx="4696460" cy="2160905"/>
          </a:xfrm>
          <a:prstGeom prst="rect">
            <a:avLst/>
          </a:prstGeom>
          <a:ln>
            <a:solidFill>
              <a:schemeClr val="accent1"/>
            </a:solidFill>
          </a:ln>
        </p:spPr>
      </p:pic>
      <p:pic>
        <p:nvPicPr>
          <p:cNvPr id="8" name="图片 7"/>
          <p:cNvPicPr>
            <a:picLocks noChangeAspect="1"/>
          </p:cNvPicPr>
          <p:nvPr>
            <p:custDataLst>
              <p:tags r:id="rId10"/>
            </p:custDataLst>
          </p:nvPr>
        </p:nvPicPr>
        <p:blipFill>
          <a:blip r:embed="rId11"/>
          <a:stretch>
            <a:fillRect/>
          </a:stretch>
        </p:blipFill>
        <p:spPr>
          <a:xfrm>
            <a:off x="2568575" y="1543050"/>
            <a:ext cx="6367145" cy="1473200"/>
          </a:xfrm>
          <a:prstGeom prst="rect">
            <a:avLst/>
          </a:prstGeom>
          <a:ln>
            <a:solidFill>
              <a:schemeClr val="accent1"/>
            </a:solidFill>
          </a:ln>
        </p:spPr>
      </p:pic>
      <p:sp>
        <p:nvSpPr>
          <p:cNvPr id="9" name="文本框 8"/>
          <p:cNvSpPr txBox="1"/>
          <p:nvPr>
            <p:custDataLst>
              <p:tags r:id="rId12"/>
            </p:custDataLst>
          </p:nvPr>
        </p:nvSpPr>
        <p:spPr>
          <a:xfrm>
            <a:off x="73660" y="-27305"/>
            <a:ext cx="4123690" cy="1131570"/>
          </a:xfrm>
          <a:prstGeom prst="rect">
            <a:avLst/>
          </a:prstGeom>
          <a:noFill/>
        </p:spPr>
        <p:txBody>
          <a:bodyPr wrap="square" rtlCol="0" anchor="ctr" anchorCtr="0">
            <a:noAutofit/>
          </a:bodyPr>
          <a:p>
            <a:pPr>
              <a:lnSpc>
                <a:spcPct val="120000"/>
              </a:lnSpc>
            </a:pPr>
            <a:r>
              <a:rPr lang="zh-CN" altLang="en-US" sz="2800" b="1">
                <a:latin typeface="+mn-ea"/>
                <a:ea typeface="+mn-ea"/>
                <a:cs typeface="+mn-ea"/>
                <a:sym typeface="+mn-ea"/>
              </a:rPr>
              <a:t>四</a:t>
            </a:r>
            <a:r>
              <a:rPr lang="en-US" altLang="zh-CN" sz="2800" b="1">
                <a:latin typeface="+mn-ea"/>
                <a:ea typeface="+mn-ea"/>
                <a:cs typeface="+mn-ea"/>
                <a:sym typeface="+mn-ea"/>
              </a:rPr>
              <a:t>. </a:t>
            </a:r>
            <a:r>
              <a:rPr lang="zh-CN" altLang="en-US" sz="2800" b="1">
                <a:latin typeface="+mn-ea"/>
                <a:ea typeface="+mn-ea"/>
                <a:cs typeface="+mn-ea"/>
                <a:sym typeface="+mn-ea"/>
              </a:rPr>
              <a:t>采光、日照分析</a:t>
            </a:r>
            <a:endParaRPr lang="zh-CN" altLang="en-US" sz="2800" b="1">
              <a:solidFill>
                <a:schemeClr val="tx1">
                  <a:lumMod val="75000"/>
                  <a:lumOff val="25000"/>
                </a:schemeClr>
              </a:solidFill>
              <a:latin typeface="+mn-ea"/>
              <a:ea typeface="+mn-ea"/>
              <a:cs typeface="+mn-ea"/>
              <a:sym typeface="+mn-ea"/>
            </a:endParaRPr>
          </a:p>
        </p:txBody>
      </p:sp>
      <p:sp>
        <p:nvSpPr>
          <p:cNvPr id="10" name="文本框 9"/>
          <p:cNvSpPr txBox="1"/>
          <p:nvPr>
            <p:custDataLst>
              <p:tags r:id="rId13"/>
            </p:custDataLst>
          </p:nvPr>
        </p:nvSpPr>
        <p:spPr>
          <a:xfrm>
            <a:off x="3166745" y="972185"/>
            <a:ext cx="2938780" cy="2252345"/>
          </a:xfrm>
          <a:prstGeom prst="rect">
            <a:avLst/>
          </a:prstGeom>
          <a:noFill/>
        </p:spPr>
        <p:txBody>
          <a:bodyPr wrap="square" rtlCol="0">
            <a:normAutofit/>
          </a:bodyPr>
          <a:p>
            <a:pPr lvl="0">
              <a:lnSpc>
                <a:spcPct val="150000"/>
              </a:lnSpc>
            </a:pPr>
            <a:r>
              <a:rPr lang="zh-CN" altLang="en-US" sz="1600" dirty="0" smtClean="0">
                <a:solidFill>
                  <a:srgbClr val="FF0000"/>
                </a:solidFill>
                <a:ea typeface="微软雅黑" panose="020B0503020204020204" charset="-122"/>
                <a:sym typeface="+mn-ea"/>
              </a:rPr>
              <a:t>改变窗户材质、增加窗户数量</a:t>
            </a:r>
            <a:endParaRPr lang="zh-CN" altLang="en-US" sz="1600" dirty="0">
              <a:solidFill>
                <a:srgbClr val="FF0000"/>
              </a:solidFill>
              <a:latin typeface="Arial" panose="020B0604020202020204" pitchFamily="34" charset="0"/>
              <a:ea typeface="微软雅黑" panose="020B0503020204020204" charset="-122"/>
              <a:sym typeface="+mn-ea"/>
            </a:endParaRPr>
          </a:p>
        </p:txBody>
      </p:sp>
    </p:spTree>
    <p:custDataLst>
      <p:tags r:id="rId1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custDataLst>
              <p:tags r:id="rId1"/>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latin typeface="Arial" panose="020B0604020202020204" pitchFamily="34" charset="0"/>
              <a:ea typeface="微软雅黑" panose="020B0503020204020204" charset="-122"/>
            </a:endParaRPr>
          </a:p>
        </p:txBody>
      </p:sp>
      <p:grpSp>
        <p:nvGrpSpPr>
          <p:cNvPr id="41" name="组合 40"/>
          <p:cNvGrpSpPr/>
          <p:nvPr>
            <p:custDataLst>
              <p:tags r:id="rId2"/>
            </p:custDataLst>
          </p:nvPr>
        </p:nvGrpSpPr>
        <p:grpSpPr>
          <a:xfrm>
            <a:off x="98281" y="5762480"/>
            <a:ext cx="8947439" cy="120139"/>
            <a:chOff x="131041" y="390273"/>
            <a:chExt cx="11929918" cy="160185"/>
          </a:xfrm>
        </p:grpSpPr>
        <p:grpSp>
          <p:nvGrpSpPr>
            <p:cNvPr id="42" name="组合 41"/>
            <p:cNvGrpSpPr/>
            <p:nvPr/>
          </p:nvGrpSpPr>
          <p:grpSpPr>
            <a:xfrm>
              <a:off x="131041" y="390663"/>
              <a:ext cx="624118" cy="159795"/>
              <a:chOff x="131041" y="6019911"/>
              <a:chExt cx="624118" cy="144389"/>
            </a:xfrm>
          </p:grpSpPr>
          <p:sp>
            <p:nvSpPr>
              <p:cNvPr id="46" name="任意多边形: 形状 45"/>
              <p:cNvSpPr/>
              <p:nvPr>
                <p:custDataLst>
                  <p:tags r:id="rId3"/>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48" name="Freeform 5"/>
              <p:cNvSpPr/>
              <p:nvPr>
                <p:custDataLst>
                  <p:tags r:id="rId4"/>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nvGrpSpPr>
            <p:cNvPr id="43" name="组合 42"/>
            <p:cNvGrpSpPr/>
            <p:nvPr/>
          </p:nvGrpSpPr>
          <p:grpSpPr>
            <a:xfrm rot="10800000">
              <a:off x="11436841" y="390273"/>
              <a:ext cx="624118" cy="159795"/>
              <a:chOff x="131041" y="6019911"/>
              <a:chExt cx="624118" cy="144389"/>
            </a:xfrm>
          </p:grpSpPr>
          <p:sp>
            <p:nvSpPr>
              <p:cNvPr id="44" name="任意多边形: 形状 43"/>
              <p:cNvSpPr/>
              <p:nvPr>
                <p:custDataLst>
                  <p:tags r:id="rId5"/>
                </p:custDataLst>
              </p:nvPr>
            </p:nvSpPr>
            <p:spPr bwMode="auto">
              <a:xfrm>
                <a:off x="131041" y="6022293"/>
                <a:ext cx="368896" cy="142007"/>
              </a:xfrm>
              <a:custGeom>
                <a:avLst/>
                <a:gdLst>
                  <a:gd name="connsiteX0" fmla="*/ 0 w 5620926"/>
                  <a:gd name="connsiteY0" fmla="*/ 0 h 1360210"/>
                  <a:gd name="connsiteX1" fmla="*/ 2774969 w 5620926"/>
                  <a:gd name="connsiteY1" fmla="*/ 0 h 1360210"/>
                  <a:gd name="connsiteX2" fmla="*/ 2957526 w 5620926"/>
                  <a:gd name="connsiteY2" fmla="*/ 0 h 1360210"/>
                  <a:gd name="connsiteX3" fmla="*/ 2957526 w 5620926"/>
                  <a:gd name="connsiteY3" fmla="*/ 3811 h 1360210"/>
                  <a:gd name="connsiteX4" fmla="*/ 3200267 w 5620926"/>
                  <a:gd name="connsiteY4" fmla="*/ 3811 h 1360210"/>
                  <a:gd name="connsiteX5" fmla="*/ 4750630 w 5620926"/>
                  <a:gd name="connsiteY5" fmla="*/ 682011 h 1360210"/>
                  <a:gd name="connsiteX6" fmla="*/ 5620926 w 5620926"/>
                  <a:gd name="connsiteY6" fmla="*/ 1360210 h 1360210"/>
                  <a:gd name="connsiteX7" fmla="*/ 2845957 w 5620926"/>
                  <a:gd name="connsiteY7" fmla="*/ 1360210 h 1360210"/>
                  <a:gd name="connsiteX8" fmla="*/ 2663400 w 5620926"/>
                  <a:gd name="connsiteY8" fmla="*/ 1360210 h 1360210"/>
                  <a:gd name="connsiteX9" fmla="*/ 2663400 w 5620926"/>
                  <a:gd name="connsiteY9" fmla="*/ 1356399 h 1360210"/>
                  <a:gd name="connsiteX10" fmla="*/ 2420659 w 5620926"/>
                  <a:gd name="connsiteY10" fmla="*/ 1356399 h 1360210"/>
                  <a:gd name="connsiteX11" fmla="*/ 870296 w 5620926"/>
                  <a:gd name="connsiteY11" fmla="*/ 678199 h 1360210"/>
                  <a:gd name="connsiteX12" fmla="*/ 0 w 5620926"/>
                  <a:gd name="connsiteY12" fmla="*/ 0 h 136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0926" h="1360210">
                    <a:moveTo>
                      <a:pt x="0" y="0"/>
                    </a:moveTo>
                    <a:cubicBezTo>
                      <a:pt x="0" y="0"/>
                      <a:pt x="0" y="0"/>
                      <a:pt x="2774969" y="0"/>
                    </a:cubicBezTo>
                    <a:lnTo>
                      <a:pt x="2957526" y="0"/>
                    </a:lnTo>
                    <a:lnTo>
                      <a:pt x="2957526" y="3811"/>
                    </a:lnTo>
                    <a:lnTo>
                      <a:pt x="3200267" y="3811"/>
                    </a:lnTo>
                    <a:cubicBezTo>
                      <a:pt x="4027762" y="108884"/>
                      <a:pt x="4332127" y="213958"/>
                      <a:pt x="4750630" y="682011"/>
                    </a:cubicBezTo>
                    <a:cubicBezTo>
                      <a:pt x="5166755" y="1150064"/>
                      <a:pt x="5620926" y="1360210"/>
                      <a:pt x="5620926" y="1360210"/>
                    </a:cubicBezTo>
                    <a:cubicBezTo>
                      <a:pt x="5620926" y="1360210"/>
                      <a:pt x="5620926" y="1360210"/>
                      <a:pt x="2845957" y="1360210"/>
                    </a:cubicBezTo>
                    <a:lnTo>
                      <a:pt x="2663400" y="1360210"/>
                    </a:lnTo>
                    <a:lnTo>
                      <a:pt x="2663400" y="1356399"/>
                    </a:lnTo>
                    <a:lnTo>
                      <a:pt x="2420659" y="1356399"/>
                    </a:lnTo>
                    <a:cubicBezTo>
                      <a:pt x="1593164" y="1251326"/>
                      <a:pt x="1288799" y="1146252"/>
                      <a:pt x="870296" y="678199"/>
                    </a:cubicBezTo>
                    <a:cubicBezTo>
                      <a:pt x="454171" y="210146"/>
                      <a:pt x="0" y="0"/>
                      <a:pt x="0" y="0"/>
                    </a:cubicBezTo>
                    <a:close/>
                  </a:path>
                </a:pathLst>
              </a:custGeom>
              <a:solidFill>
                <a:schemeClr val="accent1">
                  <a:lumMod val="75000"/>
                </a:schemeClr>
              </a:solidFill>
              <a:ln>
                <a:noFill/>
              </a:ln>
            </p:spPr>
            <p:txBody>
              <a:bodyPr vert="horz" wrap="square" lIns="68580" tIns="34290" rIns="68580" bIns="34290" numCol="1" anchor="t" anchorCtr="0" compatLnSpc="1">
                <a:noAutofit/>
              </a:bodyPr>
              <a:lstStyle/>
              <a:p>
                <a:endParaRPr lang="zh-CN" altLang="en-US" sz="1350"/>
              </a:p>
            </p:txBody>
          </p:sp>
          <p:sp>
            <p:nvSpPr>
              <p:cNvPr id="45" name="Freeform 5"/>
              <p:cNvSpPr/>
              <p:nvPr>
                <p:custDataLst>
                  <p:tags r:id="rId6"/>
                </p:custDataLst>
              </p:nvPr>
            </p:nvSpPr>
            <p:spPr bwMode="auto">
              <a:xfrm>
                <a:off x="277969" y="6019911"/>
                <a:ext cx="477190" cy="144000"/>
              </a:xfrm>
              <a:custGeom>
                <a:avLst/>
                <a:gdLst>
                  <a:gd name="T0" fmla="*/ 3070 w 3070"/>
                  <a:gd name="T1" fmla="*/ 568 h 568"/>
                  <a:gd name="T2" fmla="*/ 2703 w 3070"/>
                  <a:gd name="T3" fmla="*/ 284 h 568"/>
                  <a:gd name="T4" fmla="*/ 2052 w 3070"/>
                  <a:gd name="T5" fmla="*/ 0 h 568"/>
                  <a:gd name="T6" fmla="*/ 1328 w 3070"/>
                  <a:gd name="T7" fmla="*/ 0 h 568"/>
                  <a:gd name="T8" fmla="*/ 1328 w 3070"/>
                  <a:gd name="T9" fmla="*/ 0 h 568"/>
                  <a:gd name="T10" fmla="*/ 0 w 3070"/>
                  <a:gd name="T11" fmla="*/ 0 h 568"/>
                  <a:gd name="T12" fmla="*/ 367 w 3070"/>
                  <a:gd name="T13" fmla="*/ 284 h 568"/>
                  <a:gd name="T14" fmla="*/ 1019 w 3070"/>
                  <a:gd name="T15" fmla="*/ 568 h 568"/>
                  <a:gd name="T16" fmla="*/ 1743 w 3070"/>
                  <a:gd name="T17" fmla="*/ 568 h 568"/>
                  <a:gd name="T18" fmla="*/ 1743 w 3070"/>
                  <a:gd name="T19" fmla="*/ 568 h 568"/>
                  <a:gd name="T20" fmla="*/ 3070 w 3070"/>
                  <a:gd name="T21"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70" h="568">
                    <a:moveTo>
                      <a:pt x="3070" y="568"/>
                    </a:moveTo>
                    <a:cubicBezTo>
                      <a:pt x="3070" y="568"/>
                      <a:pt x="2879" y="480"/>
                      <a:pt x="2703" y="284"/>
                    </a:cubicBezTo>
                    <a:cubicBezTo>
                      <a:pt x="2528" y="88"/>
                      <a:pt x="2400" y="44"/>
                      <a:pt x="2052" y="0"/>
                    </a:cubicBezTo>
                    <a:cubicBezTo>
                      <a:pt x="1328" y="0"/>
                      <a:pt x="1328" y="0"/>
                      <a:pt x="1328" y="0"/>
                    </a:cubicBezTo>
                    <a:cubicBezTo>
                      <a:pt x="1328" y="0"/>
                      <a:pt x="1328" y="0"/>
                      <a:pt x="1328" y="0"/>
                    </a:cubicBezTo>
                    <a:cubicBezTo>
                      <a:pt x="0" y="0"/>
                      <a:pt x="0" y="0"/>
                      <a:pt x="0" y="0"/>
                    </a:cubicBezTo>
                    <a:cubicBezTo>
                      <a:pt x="0" y="0"/>
                      <a:pt x="191" y="88"/>
                      <a:pt x="367" y="284"/>
                    </a:cubicBezTo>
                    <a:cubicBezTo>
                      <a:pt x="543" y="480"/>
                      <a:pt x="671" y="524"/>
                      <a:pt x="1019" y="568"/>
                    </a:cubicBezTo>
                    <a:cubicBezTo>
                      <a:pt x="1743" y="568"/>
                      <a:pt x="1743" y="568"/>
                      <a:pt x="1743" y="568"/>
                    </a:cubicBezTo>
                    <a:cubicBezTo>
                      <a:pt x="1743" y="568"/>
                      <a:pt x="1743" y="568"/>
                      <a:pt x="1743" y="568"/>
                    </a:cubicBezTo>
                    <a:lnTo>
                      <a:pt x="3070" y="568"/>
                    </a:lnTo>
                    <a:close/>
                  </a:path>
                </a:pathLst>
              </a:custGeom>
              <a:solidFill>
                <a:schemeClr val="accent2">
                  <a:lumMod val="60000"/>
                  <a:lumOff val="40000"/>
                  <a:alpha val="80000"/>
                </a:schemeClr>
              </a:solidFill>
              <a:ln>
                <a:noFill/>
              </a:ln>
            </p:spPr>
            <p:txBody>
              <a:bodyPr vert="horz" wrap="square" lIns="68580" tIns="34290" rIns="68580" bIns="34290" numCol="1" anchor="t" anchorCtr="0" compatLnSpc="1"/>
              <a:lstStyle/>
              <a:p>
                <a:endParaRPr lang="zh-CN" altLang="en-US" sz="1350"/>
              </a:p>
            </p:txBody>
          </p:sp>
        </p:grpSp>
      </p:grpSp>
      <p:sp>
        <p:nvSpPr>
          <p:cNvPr id="11" name="Title 6"/>
          <p:cNvSpPr txBox="1"/>
          <p:nvPr>
            <p:custDataLst>
              <p:tags r:id="rId7"/>
            </p:custDataLst>
          </p:nvPr>
        </p:nvSpPr>
        <p:spPr>
          <a:xfrm>
            <a:off x="456299" y="972000"/>
            <a:ext cx="8230987" cy="456300"/>
          </a:xfrm>
          <a:prstGeom prst="rect">
            <a:avLst/>
          </a:prstGeom>
          <a:noFill/>
          <a:ln w="3175">
            <a:noFill/>
            <a:prstDash val="dash"/>
          </a:ln>
        </p:spPr>
        <p:txBody>
          <a:bodyPr wrap="square" lIns="68580" tIns="34290" rIns="68580" bIns="3429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rPr>
              <a:t>日照分析</a:t>
            </a:r>
            <a:endParaRPr lang="zh-CN" altLang="en-US" sz="2400" b="1" spc="150" dirty="0">
              <a:ln w="3175">
                <a:noFill/>
                <a:prstDash val="dash"/>
              </a:ln>
              <a:solidFill>
                <a:schemeClr val="tx1">
                  <a:lumMod val="75000"/>
                  <a:lumOff val="25000"/>
                </a:schemeClr>
              </a:solidFill>
              <a:latin typeface="Arial" panose="020B0604020202020204" pitchFamily="34" charset="0"/>
              <a:ea typeface="微软雅黑" panose="020B0503020204020204" charset="-122"/>
              <a:cs typeface="微软雅黑" panose="020B0503020204020204" charset="-122"/>
            </a:endParaRPr>
          </a:p>
        </p:txBody>
      </p:sp>
      <p:sp>
        <p:nvSpPr>
          <p:cNvPr id="6" name="矩形 5"/>
          <p:cNvSpPr/>
          <p:nvPr>
            <p:custDataLst>
              <p:tags r:id="rId8"/>
            </p:custDataLst>
          </p:nvPr>
        </p:nvSpPr>
        <p:spPr>
          <a:xfrm>
            <a:off x="673619" y="2286118"/>
            <a:ext cx="2411294" cy="1380525"/>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9"/>
            </p:custDataLst>
          </p:nvPr>
        </p:nvSpPr>
        <p:spPr>
          <a:xfrm>
            <a:off x="585341" y="2207456"/>
            <a:ext cx="2411294" cy="1380525"/>
          </a:xfrm>
          <a:prstGeom prst="rect">
            <a:avLst/>
          </a:prstGeom>
          <a:solidFill>
            <a:schemeClr val="bg2"/>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custDataLst>
              <p:tags r:id="rId10"/>
            </p:custDataLst>
          </p:nvPr>
        </p:nvSpPr>
        <p:spPr>
          <a:xfrm>
            <a:off x="3408765" y="2286118"/>
            <a:ext cx="2411294" cy="1380525"/>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11"/>
            </p:custDataLst>
          </p:nvPr>
        </p:nvSpPr>
        <p:spPr>
          <a:xfrm>
            <a:off x="3320486" y="2207456"/>
            <a:ext cx="2411294" cy="1380525"/>
          </a:xfrm>
          <a:prstGeom prst="rect">
            <a:avLst/>
          </a:prstGeom>
          <a:solidFill>
            <a:schemeClr val="bg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0" name="矩形 19"/>
          <p:cNvSpPr/>
          <p:nvPr>
            <p:custDataLst>
              <p:tags r:id="rId12"/>
            </p:custDataLst>
          </p:nvPr>
        </p:nvSpPr>
        <p:spPr>
          <a:xfrm>
            <a:off x="6143911" y="2286118"/>
            <a:ext cx="2411294" cy="1380525"/>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1" name="矩形 20"/>
          <p:cNvSpPr/>
          <p:nvPr>
            <p:custDataLst>
              <p:tags r:id="rId13"/>
            </p:custDataLst>
          </p:nvPr>
        </p:nvSpPr>
        <p:spPr>
          <a:xfrm>
            <a:off x="6055631" y="2207456"/>
            <a:ext cx="2411294" cy="1380525"/>
          </a:xfrm>
          <a:prstGeom prst="rect">
            <a:avLst/>
          </a:prstGeom>
          <a:solidFill>
            <a:schemeClr val="bg2"/>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6" name="矩形 25"/>
          <p:cNvSpPr/>
          <p:nvPr>
            <p:custDataLst>
              <p:tags r:id="rId14"/>
            </p:custDataLst>
          </p:nvPr>
        </p:nvSpPr>
        <p:spPr>
          <a:xfrm>
            <a:off x="4706620" y="3945255"/>
            <a:ext cx="3721100" cy="1301750"/>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7" name="矩形 26"/>
          <p:cNvSpPr/>
          <p:nvPr>
            <p:custDataLst>
              <p:tags r:id="rId15"/>
            </p:custDataLst>
          </p:nvPr>
        </p:nvSpPr>
        <p:spPr>
          <a:xfrm>
            <a:off x="551815" y="3857625"/>
            <a:ext cx="3760470" cy="1425575"/>
          </a:xfrm>
          <a:prstGeom prst="rect">
            <a:avLst/>
          </a:prstGeom>
          <a:solidFill>
            <a:schemeClr val="bg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7" name="矩形 46"/>
          <p:cNvSpPr/>
          <p:nvPr>
            <p:custDataLst>
              <p:tags r:id="rId16"/>
            </p:custDataLst>
          </p:nvPr>
        </p:nvSpPr>
        <p:spPr>
          <a:xfrm>
            <a:off x="4707255" y="3880485"/>
            <a:ext cx="3760470" cy="1425575"/>
          </a:xfrm>
          <a:prstGeom prst="rect">
            <a:avLst/>
          </a:prstGeom>
          <a:solidFill>
            <a:schemeClr val="bg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kumimoji="1" lang="zh-CN" altLang="en-US" sz="12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0" name="文本框 49"/>
          <p:cNvSpPr txBox="1"/>
          <p:nvPr/>
        </p:nvSpPr>
        <p:spPr>
          <a:xfrm>
            <a:off x="566420" y="1730375"/>
            <a:ext cx="2430780"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zh-CN" altLang="en-US">
                <a:sym typeface="+mn-ea"/>
              </a:rPr>
              <a:t>节费用</a:t>
            </a:r>
            <a:endParaRPr lang="zh-CN" altLang="en-US">
              <a:sym typeface="+mn-ea"/>
            </a:endParaRPr>
          </a:p>
        </p:txBody>
      </p:sp>
      <p:sp>
        <p:nvSpPr>
          <p:cNvPr id="51" name="文本框 50"/>
          <p:cNvSpPr txBox="1"/>
          <p:nvPr/>
        </p:nvSpPr>
        <p:spPr>
          <a:xfrm>
            <a:off x="3300730" y="1730375"/>
            <a:ext cx="2430780"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zh-CN" altLang="en-US">
                <a:sym typeface="+mn-ea"/>
              </a:rPr>
              <a:t>节能量</a:t>
            </a:r>
            <a:endParaRPr lang="zh-CN" altLang="en-US">
              <a:sym typeface="+mn-ea"/>
            </a:endParaRPr>
          </a:p>
        </p:txBody>
      </p:sp>
      <p:sp>
        <p:nvSpPr>
          <p:cNvPr id="52" name="文本框 51"/>
          <p:cNvSpPr txBox="1"/>
          <p:nvPr/>
        </p:nvSpPr>
        <p:spPr>
          <a:xfrm>
            <a:off x="6035040" y="1730375"/>
            <a:ext cx="2430780"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zh-CN" altLang="en-US">
                <a:sym typeface="+mn-ea"/>
              </a:rPr>
              <a:t>节碳量</a:t>
            </a:r>
            <a:endParaRPr lang="zh-CN" altLang="en-US">
              <a:sym typeface="+mn-ea"/>
            </a:endParaRPr>
          </a:p>
        </p:txBody>
      </p:sp>
      <p:sp>
        <p:nvSpPr>
          <p:cNvPr id="53" name="文本框 52"/>
          <p:cNvSpPr txBox="1"/>
          <p:nvPr/>
        </p:nvSpPr>
        <p:spPr>
          <a:xfrm>
            <a:off x="551815" y="5445125"/>
            <a:ext cx="3760470"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zh-CN" altLang="en-US">
                <a:sym typeface="+mn-ea"/>
              </a:rPr>
              <a:t>集热需求集热板面积</a:t>
            </a:r>
            <a:endParaRPr lang="zh-CN" altLang="en-US">
              <a:sym typeface="+mn-ea"/>
            </a:endParaRPr>
          </a:p>
        </p:txBody>
      </p:sp>
      <p:sp>
        <p:nvSpPr>
          <p:cNvPr id="54" name="文本框 53"/>
          <p:cNvSpPr txBox="1"/>
          <p:nvPr/>
        </p:nvSpPr>
        <p:spPr>
          <a:xfrm>
            <a:off x="4703445" y="5445125"/>
            <a:ext cx="3760470" cy="3683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r>
              <a:rPr lang="zh-CN" altLang="en-US">
                <a:sym typeface="+mn-ea"/>
              </a:rPr>
              <a:t>集热需求太阳能所需热量</a:t>
            </a:r>
            <a:endParaRPr lang="zh-CN" altLang="en-US">
              <a:sym typeface="+mn-ea"/>
            </a:endParaRPr>
          </a:p>
        </p:txBody>
      </p:sp>
      <p:pic>
        <p:nvPicPr>
          <p:cNvPr id="5" name="图片 4" descr="节能量"/>
          <p:cNvPicPr>
            <a:picLocks noChangeAspect="1"/>
          </p:cNvPicPr>
          <p:nvPr/>
        </p:nvPicPr>
        <p:blipFill>
          <a:blip r:embed="rId17"/>
          <a:srcRect l="4343" t="4888" r="6126" b="11815"/>
          <a:stretch>
            <a:fillRect/>
          </a:stretch>
        </p:blipFill>
        <p:spPr>
          <a:xfrm>
            <a:off x="3204210" y="2110105"/>
            <a:ext cx="2731770" cy="1477645"/>
          </a:xfrm>
          <a:prstGeom prst="rect">
            <a:avLst/>
          </a:prstGeom>
        </p:spPr>
      </p:pic>
      <p:pic>
        <p:nvPicPr>
          <p:cNvPr id="8" name="图片 7" descr="节费用"/>
          <p:cNvPicPr>
            <a:picLocks noChangeAspect="1"/>
          </p:cNvPicPr>
          <p:nvPr/>
        </p:nvPicPr>
        <p:blipFill>
          <a:blip r:embed="rId18"/>
          <a:srcRect l="3369" t="7394" r="9065" b="13200"/>
          <a:stretch>
            <a:fillRect/>
          </a:stretch>
        </p:blipFill>
        <p:spPr>
          <a:xfrm>
            <a:off x="398145" y="2176145"/>
            <a:ext cx="2685415" cy="1430655"/>
          </a:xfrm>
          <a:prstGeom prst="rect">
            <a:avLst/>
          </a:prstGeom>
        </p:spPr>
      </p:pic>
      <p:pic>
        <p:nvPicPr>
          <p:cNvPr id="9" name="图片 8" descr="节碳量"/>
          <p:cNvPicPr>
            <a:picLocks noChangeAspect="1"/>
          </p:cNvPicPr>
          <p:nvPr/>
        </p:nvPicPr>
        <p:blipFill>
          <a:blip r:embed="rId19"/>
          <a:srcRect l="3563" t="5464" r="8210" b="15147"/>
          <a:stretch>
            <a:fillRect/>
          </a:stretch>
        </p:blipFill>
        <p:spPr>
          <a:xfrm>
            <a:off x="5932805" y="2098675"/>
            <a:ext cx="2757805" cy="1487805"/>
          </a:xfrm>
          <a:prstGeom prst="rect">
            <a:avLst/>
          </a:prstGeom>
        </p:spPr>
      </p:pic>
      <p:pic>
        <p:nvPicPr>
          <p:cNvPr id="10" name="图片 9" descr="屏幕截图 2023-12-25 213216"/>
          <p:cNvPicPr>
            <a:picLocks noChangeAspect="1"/>
          </p:cNvPicPr>
          <p:nvPr/>
        </p:nvPicPr>
        <p:blipFill>
          <a:blip r:embed="rId20"/>
          <a:srcRect l="2468" t="5268" r="5498" b="6243"/>
          <a:stretch>
            <a:fillRect/>
          </a:stretch>
        </p:blipFill>
        <p:spPr>
          <a:xfrm>
            <a:off x="207645" y="3834765"/>
            <a:ext cx="4104640" cy="1532255"/>
          </a:xfrm>
          <a:prstGeom prst="rect">
            <a:avLst/>
          </a:prstGeom>
        </p:spPr>
      </p:pic>
      <p:pic>
        <p:nvPicPr>
          <p:cNvPr id="12" name="图片 11" descr="屏幕截图 2023-12-25 213225"/>
          <p:cNvPicPr>
            <a:picLocks noChangeAspect="1"/>
          </p:cNvPicPr>
          <p:nvPr/>
        </p:nvPicPr>
        <p:blipFill>
          <a:blip r:embed="rId21"/>
          <a:srcRect l="2502" t="6757" r="4940" b="6517"/>
          <a:stretch>
            <a:fillRect/>
          </a:stretch>
        </p:blipFill>
        <p:spPr>
          <a:xfrm>
            <a:off x="4572000" y="3743325"/>
            <a:ext cx="4312285" cy="1624330"/>
          </a:xfrm>
          <a:prstGeom prst="rect">
            <a:avLst/>
          </a:prstGeom>
        </p:spPr>
      </p:pic>
    </p:spTree>
    <p:custDataLst>
      <p:tags r:id="rId2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SLIDE_BACKGROUND_TYPE" val="general"/>
</p:tagLst>
</file>

<file path=ppt/tags/tag1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gener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frame"/>
</p:tagLst>
</file>

<file path=ppt/tags/tag11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xml><?xml version="1.0" encoding="utf-8"?>
<p:tagLst xmlns:p="http://schemas.openxmlformats.org/presentationml/2006/main">
  <p:tag name="KSO_WM_SLIDE_BACKGROUND_TYPE" val="fram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39.xml><?xml version="1.0" encoding="utf-8"?>
<p:tagLst xmlns:p="http://schemas.openxmlformats.org/presentationml/2006/main">
  <p:tag name="KSO_WM_SLIDE_BACKGROUND_TYPE" val="topBot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Lst>
</file>

<file path=ppt/tags/tag15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65.xml><?xml version="1.0" encoding="utf-8"?>
<p:tagLst xmlns:p="http://schemas.openxmlformats.org/presentationml/2006/main">
  <p:tag name="KSO_WM_SLIDE_BACKGROUND_TYPE" val="navigation"/>
</p:tagLst>
</file>

<file path=ppt/tags/tag1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8.xml><?xml version="1.0" encoding="utf-8"?>
<p:tagLst xmlns:p="http://schemas.openxmlformats.org/presentationml/2006/main">
  <p:tag name="KSO_WM_SLIDE_BACKGROUND_TYPE" val="navigation"/>
</p:tagLst>
</file>

<file path=ppt/tags/tag1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elt"/>
</p:tagLst>
</file>

<file path=ppt/tags/tag1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elt"/>
</p:tagLst>
</file>

<file path=ppt/tags/tag1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97"/>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97"/>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TEMPLATE_THUMBS_INDEX" val="1、4、7、12、13、15、16、17、18、21、25、27、31"/>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97"/>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 name="KSO_WM_SLIDE_BACKGROUND_MASK_FLAG"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MH" val="20161022204303"/>
  <p:tag name="MH_LIBRARY" val="GRAPHIC"/>
  <p:tag name="MH_ORDER" val="Rectangle 12"/>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MH" val="20161022204303"/>
  <p:tag name="MH_LIBRARY" val="GRAPHIC"/>
  <p:tag name="MH_ORDER" val="Rectangle 12"/>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SLIDE_BACKGROUND_TYPE" val="general"/>
</p:tagLst>
</file>

<file path=ppt/tags/tag3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5.xml><?xml version="1.0" encoding="utf-8"?>
<p:tagLst xmlns:p="http://schemas.openxmlformats.org/presentationml/2006/main">
  <p:tag name="KSO_WM_SLIDE_BACKGROUND_TYPE" val="general"/>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2.xml><?xml version="1.0" encoding="utf-8"?>
<p:tagLst xmlns:p="http://schemas.openxmlformats.org/presentationml/2006/main">
  <p:tag name="KSO_WM_SLIDE_BACKGROUND_TYPE" val="frame"/>
</p:tagLst>
</file>

<file path=ppt/tags/tag31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5.xml><?xml version="1.0" encoding="utf-8"?>
<p:tagLst xmlns:p="http://schemas.openxmlformats.org/presentationml/2006/main">
  <p:tag name="KSO_WM_SLIDE_BACKGROUND_TYPE" val="frame"/>
</p:tagLst>
</file>

<file path=ppt/tags/tag31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1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35.xml><?xml version="1.0" encoding="utf-8"?>
<p:tagLst xmlns:p="http://schemas.openxmlformats.org/presentationml/2006/main">
  <p:tag name="KSO_WM_SLIDE_BACKGROUND_TYPE" val="topBottom"/>
</p:tagLst>
</file>

<file path=ppt/tags/tag3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8.xml><?xml version="1.0" encoding="utf-8"?>
<p:tagLst xmlns:p="http://schemas.openxmlformats.org/presentationml/2006/main">
  <p:tag name="KSO_WM_SLIDE_BACKGROUND_TYPE" val="topBottom"/>
</p:tagLst>
</file>

<file path=ppt/tags/tag3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ottomTop"/>
</p:tagLst>
</file>

<file path=ppt/tags/tag34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ottomTop"/>
</p:tagLst>
</file>

<file path=ppt/tags/tag35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61.xml><?xml version="1.0" encoding="utf-8"?>
<p:tagLst xmlns:p="http://schemas.openxmlformats.org/presentationml/2006/main">
  <p:tag name="KSO_WM_SLIDE_BACKGROUND_TYPE" val="navigation"/>
</p:tagLst>
</file>

<file path=ppt/tags/tag36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4.xml><?xml version="1.0" encoding="utf-8"?>
<p:tagLst xmlns:p="http://schemas.openxmlformats.org/presentationml/2006/main">
  <p:tag name="KSO_WM_SLIDE_BACKGROUND_TYPE" val="navigation"/>
</p:tagLst>
</file>

<file path=ppt/tags/tag36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76.xml><?xml version="1.0" encoding="utf-8"?>
<p:tagLst xmlns:p="http://schemas.openxmlformats.org/presentationml/2006/main">
  <p:tag name="KSO_WM_SLIDE_BACKGROUND_TYPE" val="belt"/>
</p:tagLst>
</file>

<file path=ppt/tags/tag3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9.xml><?xml version="1.0" encoding="utf-8"?>
<p:tagLst xmlns:p="http://schemas.openxmlformats.org/presentationml/2006/main">
  <p:tag name="KSO_WM_SLIDE_BACKGROUND_TYPE" val="belt"/>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97"/>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97"/>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2.xml><?xml version="1.0" encoding="utf-8"?>
<p:tagLst xmlns:p="http://schemas.openxmlformats.org/presentationml/2006/main">
  <p:tag name="KSO_WM_TEMPLATE_THUMBS_INDEX" val="1、4、7、12、13、15、16、17、18、21、25、27、31"/>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397"/>
</p:tagLst>
</file>

<file path=ppt/tags/tag393.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4397_1*a*1"/>
  <p:tag name="KSO_WM_TEMPLATE_CATEGORY" val="custom"/>
  <p:tag name="KSO_WM_TEMPLATE_INDEX" val="20204397"/>
  <p:tag name="KSO_WM_UNIT_LAYERLEVEL" val="1"/>
  <p:tag name="KSO_WM_TAG_VERSION" val="1.0"/>
  <p:tag name="KSO_WM_BEAUTIFY_FLAG" val="#wm#"/>
  <p:tag name="KSO_WM_UNIT_PRESET_TEXT" val="品牌推广方案"/>
</p:tagLst>
</file>

<file path=ppt/tags/tag394.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b"/>
  <p:tag name="KSO_WM_UNIT_INDEX" val="3"/>
  <p:tag name="KSO_WM_UNIT_ID" val="custom20204397_1*b*3"/>
  <p:tag name="KSO_WM_TEMPLATE_CATEGORY" val="custom"/>
  <p:tag name="KSO_WM_TEMPLATE_INDEX" val="20204397"/>
  <p:tag name="KSO_WM_UNIT_LAYERLEVEL" val="1"/>
  <p:tag name="KSO_WM_TAG_VERSION" val="1.0"/>
  <p:tag name="KSO_WM_BEAUTIFY_FLAG" val="#wm#"/>
  <p:tag name="KSO_WM_UNIT_PRESET_TEXT" val="2020/01/01"/>
  <p:tag name="KSO_WM_UNIT_TEXT_FILL_FORE_SCHEMECOLOR_INDEX_BRIGHTNESS" val="0.35"/>
  <p:tag name="KSO_WM_UNIT_TEXT_FILL_FORE_SCHEMECOLOR_INDEX" val="13"/>
  <p:tag name="KSO_WM_UNIT_TEXT_FILL_TYPE" val="1"/>
</p:tagLst>
</file>

<file path=ppt/tags/tag395.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04397_1*b*1"/>
  <p:tag name="KSO_WM_TEMPLATE_CATEGORY" val="custom"/>
  <p:tag name="KSO_WM_TEMPLATE_INDEX" val="20204397"/>
  <p:tag name="KSO_WM_UNIT_LAYERLEVEL" val="1"/>
  <p:tag name="KSO_WM_TAG_VERSION" val="1.0"/>
  <p:tag name="KSO_WM_BEAUTIFY_FLAG" val="#wm#"/>
  <p:tag name="KSO_WM_UNIT_PRESET_TEXT" val="单/击/此/处/添/加/副/标/题/内/容"/>
  <p:tag name="KSO_WM_UNIT_TEXT_FILL_FORE_SCHEMECOLOR_INDEX_BRIGHTNESS" val="0.15"/>
  <p:tag name="KSO_WM_UNIT_TEXT_FILL_FORE_SCHEMECOLOR_INDEX" val="13"/>
  <p:tag name="KSO_WM_UNIT_TEXT_FILL_TYPE" val="1"/>
</p:tagLst>
</file>

<file path=ppt/tags/tag396.xml><?xml version="1.0" encoding="utf-8"?>
<p:tagLst xmlns:p="http://schemas.openxmlformats.org/presentationml/2006/main">
  <p:tag name="KSO_WM_TEMPLATE_THUMBS_INDEX" val="1、4、7、12、13、15、16、17、18、21、25、27、31"/>
  <p:tag name="KSO_WM_SLIDE_ID" val="custom2020439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397"/>
  <p:tag name="KSO_WM_SLIDE_LAYOUT" val="a_b"/>
  <p:tag name="KSO_WM_SLIDE_LAYOUT_CNT" val="1_3"/>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8*i*1"/>
  <p:tag name="KSO_WM_TEMPLATE_CATEGORY" val="custom"/>
  <p:tag name="KSO_WM_TEMPLATE_INDEX" val="20204397"/>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8*i*2"/>
  <p:tag name="KSO_WM_TEMPLATE_CATEGORY" val="custom"/>
  <p:tag name="KSO_WM_TEMPLATE_INDEX" val="20204397"/>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8*i*3"/>
  <p:tag name="KSO_WM_TEMPLATE_CATEGORY" val="custom"/>
  <p:tag name="KSO_WM_TEMPLATE_INDEX" val="2020439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8*i*4"/>
  <p:tag name="KSO_WM_TEMPLATE_CATEGORY" val="custom"/>
  <p:tag name="KSO_WM_TEMPLATE_INDEX" val="20204397"/>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8*i*5"/>
  <p:tag name="KSO_WM_TEMPLATE_CATEGORY" val="custom"/>
  <p:tag name="KSO_WM_TEMPLATE_INDEX" val="20204397"/>
  <p:tag name="KSO_WM_UNIT_LAYERLEVEL" val="1"/>
  <p:tag name="KSO_WM_TAG_VERSION" val="1.0"/>
  <p:tag name="KSO_WM_BEAUTIFY_FLAG" val="#wm#"/>
</p:tagLst>
</file>

<file path=ppt/tags/tag40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8*i*6"/>
  <p:tag name="KSO_WM_TEMPLATE_CATEGORY" val="custom"/>
  <p:tag name="KSO_WM_TEMPLATE_INDEX" val="20204397"/>
  <p:tag name="KSO_WM_UNIT_LAYERLEVEL" val="1"/>
  <p:tag name="KSO_WM_TAG_VERSION" val="1.0"/>
  <p:tag name="KSO_WM_BEAUTIFY_FLAG" val="#wm#"/>
</p:tagLst>
</file>

<file path=ppt/tags/tag403.xml><?xml version="1.0" encoding="utf-8"?>
<p:tagLst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i"/>
  <p:tag name="KSO_WM_UNIT_INDEX" val="7"/>
  <p:tag name="KSO_WM_UNIT_ID" val="custom20204397_8*i*7"/>
  <p:tag name="KSO_WM_TEMPLATE_CATEGORY" val="custom"/>
  <p:tag name="KSO_WM_TEMPLATE_INDEX" val="20204397"/>
  <p:tag name="KSO_WM_UNIT_LAYERLEVEL" val="1"/>
  <p:tag name="KSO_WM_TAG_VERSION" val="1.0"/>
  <p:tag name="KSO_WM_BEAUTIFY_FLAG" val="#wm#"/>
</p:tagLst>
</file>

<file path=ppt/tags/tag404.xml><?xml version="1.0" encoding="utf-8"?>
<p:tagLst xmlns:p="http://schemas.openxmlformats.org/presentationml/2006/main">
  <p:tag name="KSO_WM_UNIT_ISCONTENTSTITLE" val="0"/>
  <p:tag name="KSO_WM_UNIT_DEFAULT_FONT" val="16;24;2"/>
  <p:tag name="KSO_WM_UNIT_BLOCK" val="0"/>
  <p:tag name="KSO_WM_UNIT_SUBTYPE" val="a"/>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1"/>
  <p:tag name="KSO_WM_UNIT_ID" val="custom20204397_8*f*1"/>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字字珠玑，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
</p:tagLst>
</file>

<file path=ppt/tags/tag405.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8*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40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SLIDE_ID" val="custom20204397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60*527"/>
  <p:tag name="KSO_WM_SLIDE_POSITION" val="0*0"/>
  <p:tag name="KSO_WM_TAG_VERSION" val="1.0"/>
  <p:tag name="KSO_WM_BEAUTIFY_FLAG" val="#wm#"/>
  <p:tag name="KSO_WM_TEMPLATE_CATEGORY" val="custom"/>
  <p:tag name="KSO_WM_TEMPLATE_INDEX" val="20204397"/>
  <p:tag name="KSO_WM_SLIDE_LAYOUT" val="a_f_i"/>
  <p:tag name="KSO_WM_SLIDE_LAYOUT_CNT" val="1_1_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9*i*1"/>
  <p:tag name="KSO_WM_TEMPLATE_CATEGORY" val="custom"/>
  <p:tag name="KSO_WM_TEMPLATE_INDEX" val="20204397"/>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9*i*2"/>
  <p:tag name="KSO_WM_TEMPLATE_CATEGORY" val="custom"/>
  <p:tag name="KSO_WM_TEMPLATE_INDEX" val="20204397"/>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9*i*3"/>
  <p:tag name="KSO_WM_TEMPLATE_CATEGORY" val="custom"/>
  <p:tag name="KSO_WM_TEMPLATE_INDEX" val="2020439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9*i*4"/>
  <p:tag name="KSO_WM_TEMPLATE_CATEGORY" val="custom"/>
  <p:tag name="KSO_WM_TEMPLATE_INDEX" val="20204397"/>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9*i*5"/>
  <p:tag name="KSO_WM_TEMPLATE_CATEGORY" val="custom"/>
  <p:tag name="KSO_WM_TEMPLATE_INDEX" val="20204397"/>
  <p:tag name="KSO_WM_UNIT_LAYERLEVEL" val="1"/>
  <p:tag name="KSO_WM_TAG_VERSION" val="1.0"/>
  <p:tag name="KSO_WM_BEAUTIFY_FLAG" val="#wm#"/>
</p:tagLst>
</file>

<file path=ppt/tags/tag41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9*i*6"/>
  <p:tag name="KSO_WM_TEMPLATE_CATEGORY" val="custom"/>
  <p:tag name="KSO_WM_TEMPLATE_INDEX" val="20204397"/>
  <p:tag name="KSO_WM_UNIT_LAYERLEVEL" val="1"/>
  <p:tag name="KSO_WM_TAG_VERSION" val="1.0"/>
  <p:tag name="KSO_WM_BEAUTIFY_FLAG" val="#wm#"/>
</p:tagLst>
</file>

<file path=ppt/tags/tag413.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397_9*h_i*1_1"/>
  <p:tag name="KSO_WM_TEMPLATE_CATEGORY" val="custom"/>
  <p:tag name="KSO_WM_TEMPLATE_INDEX" val="20204397"/>
  <p:tag name="KSO_WM_UNIT_LAYERLEVEL" val="1_1"/>
  <p:tag name="KSO_WM_TAG_VERSION" val="1.0"/>
  <p:tag name="KSO_WM_BEAUTIFY_FLAG" val="#wm#"/>
</p:tagLst>
</file>

<file path=ppt/tags/tag414.xml><?xml version="1.0" encoding="utf-8"?>
<p:tagLst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397_9*h_i*1_2"/>
  <p:tag name="KSO_WM_TEMPLATE_CATEGORY" val="custom"/>
  <p:tag name="KSO_WM_TEMPLATE_INDEX" val="20204397"/>
  <p:tag name="KSO_WM_UNIT_LAYERLEVEL" val="1_1"/>
  <p:tag name="KSO_WM_TAG_VERSION" val="1.0"/>
  <p:tag name="KSO_WM_BEAUTIFY_FLAG" val="#wm#"/>
</p:tagLst>
</file>

<file path=ppt/tags/tag415.xml><?xml version="1.0" encoding="utf-8"?>
<p:tagLst xmlns:p="http://schemas.openxmlformats.org/presentationml/2006/main">
  <p:tag name="KSO_WM_UNIT_DEFAULT_FONT" val="16;20;2"/>
  <p:tag name="KSO_WM_UNIT_BLOCK" val="0"/>
  <p:tag name="KSO_WM_UNIT_SUBTYPE" val="a"/>
  <p:tag name="KSO_WM_UNIT_NOCLEAR" val="0"/>
  <p:tag name="KSO_WM_UNIT_VALUE" val="85"/>
  <p:tag name="KSO_WM_UNIT_HIGHLIGHT" val="0"/>
  <p:tag name="KSO_WM_UNIT_COMPATIBLE" val="0"/>
  <p:tag name="KSO_WM_UNIT_DIAGRAM_ISNUMVISUAL" val="0"/>
  <p:tag name="KSO_WM_UNIT_DIAGRAM_ISREFERUNIT" val="0"/>
  <p:tag name="KSO_WM_UNIT_TYPE" val="h_f"/>
  <p:tag name="KSO_WM_UNIT_INDEX" val="1_1"/>
  <p:tag name="KSO_WM_UNIT_ID" val="custom20204397_9*h_f*1_1"/>
  <p:tag name="KSO_WM_TEMPLATE_CATEGORY" val="custom"/>
  <p:tag name="KSO_WM_TEMPLATE_INDEX" val="20204397"/>
  <p:tag name="KSO_WM_UNIT_LAYERLEVEL" val="1_1"/>
  <p:tag name="KSO_WM_TAG_VERSION" val="1.0"/>
  <p:tag name="KSO_WM_BEAUTIFY_FLAG" val="#wm#"/>
  <p:tag name="KSO_WM_UNIT_PRESET_TEXT" val="单击此处输入你的正文，文字是您思想的提炼;&#10;为了最终演示发布的良好效果，请尽量言简意赅的阐述观点；根据需要可酌情增减文字……"/>
</p:tagLst>
</file>

<file path=ppt/tags/tag416.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9*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397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397"/>
  <p:tag name="KSO_WM_SLIDE_LAYOUT" val="a_i_h"/>
  <p:tag name="KSO_WM_SLIDE_LAYOUT_CNT" val="1_1_2"/>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1*i*1"/>
  <p:tag name="KSO_WM_TEMPLATE_CATEGORY" val="custom"/>
  <p:tag name="KSO_WM_TEMPLATE_INDEX" val="2020439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1*i*2"/>
  <p:tag name="KSO_WM_TEMPLATE_CATEGORY" val="custom"/>
  <p:tag name="KSO_WM_TEMPLATE_INDEX" val="20204397"/>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1*i*3"/>
  <p:tag name="KSO_WM_TEMPLATE_CATEGORY" val="custom"/>
  <p:tag name="KSO_WM_TEMPLATE_INDEX" val="20204397"/>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1*i*4"/>
  <p:tag name="KSO_WM_TEMPLATE_CATEGORY" val="custom"/>
  <p:tag name="KSO_WM_TEMPLATE_INDEX" val="20204397"/>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1*i*5"/>
  <p:tag name="KSO_WM_TEMPLATE_CATEGORY" val="custom"/>
  <p:tag name="KSO_WM_TEMPLATE_INDEX" val="20204397"/>
  <p:tag name="KSO_WM_UNIT_LAYERLEVEL" val="1"/>
  <p:tag name="KSO_WM_TAG_VERSION" val="1.0"/>
  <p:tag name="KSO_WM_BEAUTIFY_FLAG" val="#wm#"/>
</p:tagLst>
</file>

<file path=ppt/tags/tag4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1*i*6"/>
  <p:tag name="KSO_WM_TEMPLATE_CATEGORY" val="custom"/>
  <p:tag name="KSO_WM_TEMPLATE_INDEX" val="20204397"/>
  <p:tag name="KSO_WM_UNIT_LAYERLEVEL" val="1"/>
  <p:tag name="KSO_WM_TAG_VERSION" val="1.0"/>
  <p:tag name="KSO_WM_BEAUTIFY_FLAG" val="#wm#"/>
</p:tagLst>
</file>

<file path=ppt/tags/tag425.xml><?xml version="1.0" encoding="utf-8"?>
<p:tagLst xmlns:p="http://schemas.openxmlformats.org/presentationml/2006/main">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397_11*h_i*1_1"/>
  <p:tag name="KSO_WM_TEMPLATE_CATEGORY" val="custom"/>
  <p:tag name="KSO_WM_TEMPLATE_INDEX" val="20204397"/>
  <p:tag name="KSO_WM_UNIT_LAYERLEVEL" val="1_1"/>
  <p:tag name="KSO_WM_TAG_VERSION" val="1.0"/>
  <p:tag name="KSO_WM_BEAUTIFY_FLAG" val="#wm#"/>
</p:tagLst>
</file>

<file path=ppt/tags/tag426.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11*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427.xml><?xml version="1.0" encoding="utf-8"?>
<p:tagLst xmlns:p="http://schemas.openxmlformats.org/presentationml/2006/main">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397_11*h_i*1_1"/>
  <p:tag name="KSO_WM_TEMPLATE_CATEGORY" val="custom"/>
  <p:tag name="KSO_WM_TEMPLATE_INDEX" val="20204397"/>
  <p:tag name="KSO_WM_UNIT_LAYERLEVEL" val="1_1"/>
  <p:tag name="KSO_WM_TAG_VERSION" val="1.0"/>
  <p:tag name="KSO_WM_BEAUTIFY_FLAG" val="#wm#"/>
</p:tagLst>
</file>

<file path=ppt/tags/tag42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general&quot;,&quot;navigation&quot;]"/>
  <p:tag name="KSO_WM_SLIDE_RATIO" val="1.777778"/>
  <p:tag name="KSO_WM_SLIDE_ID" val="custom20204397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717.856*361.572"/>
  <p:tag name="KSO_WM_SLIDE_POSITION" val="121.072*106.428"/>
  <p:tag name="KSO_WM_TAG_VERSION" val="1.0"/>
  <p:tag name="KSO_WM_BEAUTIFY_FLAG" val="#wm#"/>
  <p:tag name="KSO_WM_TEMPLATE_CATEGORY" val="custom"/>
  <p:tag name="KSO_WM_TEMPLATE_INDEX" val="20204397"/>
  <p:tag name="KSO_WM_SLIDE_LAYOUT" val="a_i_h"/>
  <p:tag name="KSO_WM_SLIDE_LAYOUT_CNT" val="1_1_2"/>
</p:tagLst>
</file>

<file path=ppt/tags/tag429.xml><?xml version="1.0" encoding="utf-8"?>
<p:tagLst xmlns:p="http://schemas.openxmlformats.org/presentationml/2006/main">
  <p:tag name="KSO_WM_UNIT_DEFAULT_FONT" val="14;18;2"/>
  <p:tag name="KSO_WM_UNIT_BLOCK" val="0"/>
  <p:tag name="KSO_WM_UNIT_SUBTYPE" val="a"/>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custom20204397_14*f*1"/>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4397_14*a*1"/>
  <p:tag name="KSO_WM_TEMPLATE_CATEGORY" val="custom"/>
  <p:tag name="KSO_WM_TEMPLATE_INDEX" val="20204397"/>
  <p:tag name="KSO_WM_UNIT_LAYERLEVEL" val="1"/>
  <p:tag name="KSO_WM_TAG_VERSION" val="1.0"/>
  <p:tag name="KSO_WM_BEAUTIFY_FLAG" val="#wm#"/>
  <p:tag name="KSO_WM_UNIT_PRESET_TEXT" val="单击此处&#10;添加大标题"/>
</p:tagLst>
</file>

<file path=ppt/tags/tag431.xml><?xml version="1.0" encoding="utf-8"?>
<p:tagLst xmlns:p="http://schemas.openxmlformats.org/presentationml/2006/main">
  <p:tag name="KSO_WM_UNIT_DEFAULT_FONT" val="14;16;2"/>
  <p:tag name="KSO_WM_UNIT_BLOCK" val="0"/>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UNIT_TYPE" val="f"/>
  <p:tag name="KSO_WM_UNIT_INDEX" val="2"/>
  <p:tag name="KSO_WM_UNIT_ID" val="custom20204397_14*f*2"/>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您的正文已经简明扼要，字字珠玑，但信息却错综复杂，需要用更多的文字来表述；但请您尽可能提炼思想的精髓……"/>
</p:tagLst>
</file>

<file path=ppt/tags/tag432.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3},&quot;minSize&quot;:{&quot;size1&quot;:33.3},&quot;maxSize&quot;:{&quot;size1&quot;:33.3},&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2.54,&quot;right&quot;:1.27,&quot;bottom&quot;:2.54},&quot;edge&quot;:{&quot;left&quot;:true,&quot;top&quot;:true,&quot;right&quot;:false,&quot;bottom&quot;:true}},{&quot;direction&quot;:1,&quot;horizontalAlign&quot;:-1,&quot;verticalAlign&quot;:-1,&quot;type&quot;:0,&quot;diagramDirection&quot;:0,&quot;canSetOverLayout&quot;:0,&quot;isOverLayout&quot;:0,&quot;normalSize&quot;:{&quot;size1&quot;:55.6},&quot;minSize&quot;:{&quot;size1&quot;:55.6},&quot;maxSize&quot;:{&quot;size1&quot;:55.6},&quot;edge&quot;:{&quot;left&quot;:false,&quot;top&quot;:true,&quot;right&quot;:true,&quot;bottom&quot;:true},&quot;subLayout&quot;:[{&quot;direction&quot;:0,&quot;horizontalAlign&quot;:1,&quot;verticalAlign&quot;:1,&quot;type&quot;:0,&quot;diagramDirection&quot;:0,&quot;canSetOverLayout&quot;:1,&quot;isOverLayout&quot;:1,&quot;margin&quot;:{&quot;left&quot;:0.026,&quot;top&quot;:2.54,&quot;right&quot;:1.244,&quot;bottom&quot;:2.54},&quot;marginOverLayout&quot;:{&quot;left&quot;:-1.0,&quot;top&quot;:0.0,&quot;right&quot;:1.244,&quot;bottom&quot;:0.0},&quot;edge&quot;:{&quot;left&quot;:false,&quot;top&quot;:true,&quot;right&quot;:false,&quot;bottom&quot;:true}},{&quot;direction&quot;:0,&quot;horizontalAlign&quot;:1,&quot;verticalAlign&quot;:1,&quot;type&quot;:0,&quot;diagramDirection&quot;:0,&quot;canSetOverLayout&quot;:0,&quot;isOverLayout&quot;:0,&quot;margin&quot;:{&quot;left&quot;:0.026,&quot;top&quot;:2.54,&quot;right&quot;:1.69,&quot;bottom&quot;:2.54},&quot;edge&quot;:{&quot;left&quot;:false,&quot;top&quot;:true,&quot;right&quot;:true,&quot;bottom&quot;:true}}]}]}"/>
  <p:tag name="KSO_WM_SLIDE_CAN_ADD_NAVIGATION" val="1"/>
  <p:tag name="KSO_WM_SLIDE_BACKGROUND" val="[&quot;general&quot;]"/>
  <p:tag name="KSO_WM_SLIDE_RATIO" val="1.777778"/>
  <p:tag name="KSO_WM_SLIDE_ID" val="custom20204397_14"/>
  <p:tag name="KSO_WM_TEMPLATE_SUBCATEGORY" val="0"/>
  <p:tag name="KSO_WM_TEMPLATE_MASTER_TYPE" val="1"/>
  <p:tag name="KSO_WM_TEMPLATE_COLOR_TYPE" val="1"/>
  <p:tag name="KSO_WM_SLIDE_TYPE" val="text"/>
  <p:tag name="KSO_WM_SLIDE_SUBTYPE" val="picTxt"/>
  <p:tag name="KSO_WM_SLIDE_ITEM_CNT" val="0"/>
  <p:tag name="KSO_WM_SLIDE_INDEX" val="14"/>
  <p:tag name="KSO_WM_SLIDE_SIZE" val="864*540"/>
  <p:tag name="KSO_WM_SLIDE_POSITION" val="48*0"/>
  <p:tag name="KSO_WM_TAG_VERSION" val="1.0"/>
  <p:tag name="KSO_WM_BEAUTIFY_FLAG" val="#wm#"/>
  <p:tag name="KSO_WM_TEMPLATE_CATEGORY" val="custom"/>
  <p:tag name="KSO_WM_TEMPLATE_INDEX" val="20204397"/>
  <p:tag name="KSO_WM_SLIDE_LAYOUT" val="a_d_f"/>
  <p:tag name="KSO_WM_SLIDE_LAYOUT_CNT" val="1_1_2"/>
</p:tagLst>
</file>

<file path=ppt/tags/tag43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5*i*6"/>
  <p:tag name="KSO_WM_TEMPLATE_CATEGORY" val="custom"/>
  <p:tag name="KSO_WM_TEMPLATE_INDEX" val="20204397"/>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5*i*1"/>
  <p:tag name="KSO_WM_TEMPLATE_CATEGORY" val="custom"/>
  <p:tag name="KSO_WM_TEMPLATE_INDEX" val="20204397"/>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5*i*2"/>
  <p:tag name="KSO_WM_TEMPLATE_CATEGORY" val="custom"/>
  <p:tag name="KSO_WM_TEMPLATE_INDEX" val="20204397"/>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5*i*3"/>
  <p:tag name="KSO_WM_TEMPLATE_CATEGORY" val="custom"/>
  <p:tag name="KSO_WM_TEMPLATE_INDEX" val="20204397"/>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5*i*4"/>
  <p:tag name="KSO_WM_TEMPLATE_CATEGORY" val="custom"/>
  <p:tag name="KSO_WM_TEMPLATE_INDEX" val="20204397"/>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5*i*5"/>
  <p:tag name="KSO_WM_TEMPLATE_CATEGORY" val="custom"/>
  <p:tag name="KSO_WM_TEMPLATE_INDEX" val="20204397"/>
  <p:tag name="KSO_WM_UNIT_LAYERLEVEL" val="1"/>
  <p:tag name="KSO_WM_TAG_VERSION" val="1.0"/>
  <p:tag name="KSO_WM_BEAUTIFY_FLAG" val="#wm#"/>
</p:tagLst>
</file>

<file path=ppt/tags/tag439.xml><?xml version="1.0" encoding="utf-8"?>
<p:tagLst xmlns:p="http://schemas.openxmlformats.org/presentationml/2006/main">
  <p:tag name="KSO_WM_UNIT_DEFAULT_FONT" val="14;16;2"/>
  <p:tag name="KSO_WM_UNIT_BLOCK" val="0"/>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UNIT_TYPE" val="f"/>
  <p:tag name="KSO_WM_UNIT_INDEX" val="1"/>
  <p:tag name="KSO_WM_UNIT_ID" val="custom20204397_15*f*1"/>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10;为了最终演示发布的良好效果，请尽量言简意赅的阐述观点；根据需要可酌情增减文字，以便观者可以准确理解您所传达的信息。"/>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SLIDE_LAYOUT_INFO" val="{&quot;direction&quot;:1,&quot;horizontalAlign&quot;:-1,&quot;verticalAlign&quot;:-1,&quot;type&quot;:1,&quot;diagramDirection&quot;:0,&quot;canSetOverLayout&quot;:0,&quot;isOverLayout&quot;:0,&quot;normalSize&quot;:{&quot;size1&quot;:49.8},&quot;minSize&quot;:{&quot;size1&quot;:49.8},&quot;maxSize&quot;:{&quot;size1&quot;:69.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topBottom&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normalSize&quot;:{&quot;size1&quot;:66.7},&quot;minSize&quot;:{&quot;size1&quot;:54.7},&quot;maxSize&quot;:{&quot;size1&quot;:66.7},&quot;edge&quot;:{&quot;left&quot;:true,&quot;top&quot;:true,&quot;right&quot;:false,&quot;bottom&quot;:true},&quot;subLayout&quot;:[{&quot;direction&quot;:0,&quot;horizontalAlign&quot;:2,&quot;verticalAlign&quot;:2,&quot;type&quot;:1,&quot;diagramDirection&quot;:0,&quot;canSetOverLayout&quot;:0,&quot;isOverLayout&quot;:0,&quot;margin&quot;:{&quot;left&quot;:1.69,&quot;top&quot;:1.69,&quot;right&quot;:0.784,&quot;bottom&quot;:0.614},&quot;edge&quot;:{&quot;left&quot;:true,&quot;top&quot;:true,&quot;right&quot;:false,&quot;bottom&quot;:false}},{&quot;direction&quot;:0,&quot;horizontalAlign&quot;:-1,&quot;verticalAlign&quot;:-1,&quot;type&quot;:0,&quot;diagramDirection&quot;:0,&quot;canSetOverLayout&quot;:0,&quot;isOverLayout&quot;:0,&quot;margin&quot;:{&quot;left&quot;:1.69,&quot;top&quot;:0.026,&quot;right&quot;:0.784,&quot;bottom&quot;:1.695},&quot;edge&quot;:{&quot;left&quot;:true,&quot;top&quot;:false,&quot;right&quot;:false,&quot;bottom&quot;:true}}]},{&quot;direction&quot;:0,&quot;horizontalAlign&quot;:0,&quot;verticalAlign&quot;:0,&quot;type&quot;:1,&quot;diagramDirection&quot;:0,&quot;canSetOverLayout&quot;:0,&quot;isOverLayout&quot;:0,&quot;margin&quot;:{&quot;left&quot;:0.026,&quot;top&quot;:1.69,&quot;right&quot;:1.69,&quot;bottom&quot;:1.69},&quot;edge&quot;:{&quot;left&quot;:false,&quot;top&quot;:true,&quot;right&quot;:true,&quot;bottom&quot;:true}}]}"/>
  <p:tag name="KSO_WM_SLIDE_BACKGROUND" val="[&quot;general&quot;,&quot;topBottom&quot;]"/>
  <p:tag name="KSO_WM_SLIDE_RATIO" val="1.777778"/>
  <p:tag name="KSO_WM_SLIDE_ID" val="custom20204397_15"/>
  <p:tag name="KSO_WM_TEMPLATE_SUBCATEGORY" val="0"/>
  <p:tag name="KSO_WM_TEMPLATE_MASTER_TYPE" val="1"/>
  <p:tag name="KSO_WM_TEMPLATE_COLOR_TYPE" val="1"/>
  <p:tag name="KSO_WM_SLIDE_TYPE" val="text"/>
  <p:tag name="KSO_WM_SLIDE_SUBTYPE" val="picTxt"/>
  <p:tag name="KSO_WM_SLIDE_ITEM_CNT" val="0"/>
  <p:tag name="KSO_WM_SLIDE_INDEX" val="15"/>
  <p:tag name="KSO_WM_SLIDE_SIZE" val="960*491"/>
  <p:tag name="KSO_WM_SLIDE_POSITION" val="0*0"/>
  <p:tag name="KSO_WM_TAG_VERSION" val="1.0"/>
  <p:tag name="KSO_WM_BEAUTIFY_FLAG" val="#wm#"/>
  <p:tag name="KSO_WM_TEMPLATE_CATEGORY" val="custom"/>
  <p:tag name="KSO_WM_TEMPLATE_INDEX" val="20204397"/>
  <p:tag name="KSO_WM_SLIDE_LAYOUT" val="d_f_i"/>
  <p:tag name="KSO_WM_SLIDE_LAYOUT_CNT" val="2_1_1"/>
</p:tagLst>
</file>

<file path=ppt/tags/tag44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7*i*6"/>
  <p:tag name="KSO_WM_TEMPLATE_CATEGORY" val="custom"/>
  <p:tag name="KSO_WM_TEMPLATE_INDEX" val="20204397"/>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7*i*1"/>
  <p:tag name="KSO_WM_TEMPLATE_CATEGORY" val="custom"/>
  <p:tag name="KSO_WM_TEMPLATE_INDEX" val="20204397"/>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7*i*2"/>
  <p:tag name="KSO_WM_TEMPLATE_CATEGORY" val="custom"/>
  <p:tag name="KSO_WM_TEMPLATE_INDEX" val="20204397"/>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7*i*3"/>
  <p:tag name="KSO_WM_TEMPLATE_CATEGORY" val="custom"/>
  <p:tag name="KSO_WM_TEMPLATE_INDEX" val="20204397"/>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7*i*4"/>
  <p:tag name="KSO_WM_TEMPLATE_CATEGORY" val="custom"/>
  <p:tag name="KSO_WM_TEMPLATE_INDEX" val="20204397"/>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7*i*5"/>
  <p:tag name="KSO_WM_TEMPLATE_CATEGORY" val="custom"/>
  <p:tag name="KSO_WM_TEMPLATE_INDEX" val="20204397"/>
  <p:tag name="KSO_WM_UNIT_LAYERLEVEL" val="1"/>
  <p:tag name="KSO_WM_TAG_VERSION" val="1.0"/>
  <p:tag name="KSO_WM_BEAUTIFY_FLAG" val="#wm#"/>
</p:tagLst>
</file>

<file path=ppt/tags/tag447.xml><?xml version="1.0" encoding="utf-8"?>
<p:tagLst xmlns:p="http://schemas.openxmlformats.org/presentationml/2006/main">
  <p:tag name="KSO_WM_UNIT_DEFAULT_FONT" val="32;44;4"/>
  <p:tag name="KSO_WM_UNIT_BLOCK" val="1"/>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4397_17*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448.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4397_14*a*1"/>
  <p:tag name="KSO_WM_TEMPLATE_CATEGORY" val="custom"/>
  <p:tag name="KSO_WM_TEMPLATE_INDEX" val="20204397"/>
  <p:tag name="KSO_WM_UNIT_LAYERLEVEL" val="1"/>
  <p:tag name="KSO_WM_TAG_VERSION" val="1.0"/>
  <p:tag name="KSO_WM_BEAUTIFY_FLAG" val="#wm#"/>
  <p:tag name="KSO_WM_UNIT_PRESET_TEXT" val="单击此处&#10;添加大标题"/>
</p:tagLst>
</file>

<file path=ppt/tags/tag449.xml><?xml version="1.0" encoding="utf-8"?>
<p:tagLst xmlns:p="http://schemas.openxmlformats.org/presentationml/2006/main">
  <p:tag name="KSO_WM_SLIDE_LAYOUT_INFO" val="{&quot;direction&quot;:0,&quot;horizontalAlign&quot;:0,&quot;verticalAlign&quot;:0,&quot;type&quot;:1,&quot;diagramDirection&quot;:0,&quot;canSetOverLayout&quot;:0,&quot;isOverLayout&quot;:0,&quot;normalSize&quot;:{&quot;size1&quot;:53.5},&quot;minSize&quot;:{&quot;size1&quot;:40.8},&quot;maxSize&quot;:{&quot;size1&quot;:67.1},&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1,&quot;verticalAlign&quot;:1,&quot;type&quot;:1,&quot;diagramDirection&quot;:0,&quot;canSetOverLayout&quot;:1,&quot;isOverLayout&quot;:0,&quot;margin&quot;:{&quot;left&quot;:1.688,&quot;top&quot;:1.679,&quot;right&quot;:1.688,&quot;bottom&quot;:1.358},&quot;marginOverLayout&quot;:{&quot;left&quot;:0.0,&quot;top&quot;:0.0,&quot;right&quot;:0.0,&quot;bottom&quot;:1.358},&quot;edge&quot;:{&quot;left&quot;:true,&quot;top&quot;:true,&quot;right&quot;:true,&quot;bottom&quot;:false}},{&quot;direction&quot;:0,&quot;horizontalAlign&quot;:0,&quot;verticalAlign&quot;:0,&quot;type&quot;:0,&quot;diagramDirection&quot;:0,&quot;canSetOverLayout&quot;:0,&quot;isOverLayout&quot;:0,&quot;margin&quot;:{&quot;left&quot;:1.681,&quot;top&quot;:0.026,&quot;right&quot;:1.695,&quot;bottom&quot;:2.688},&quot;edge&quot;:{&quot;left&quot;:true,&quot;top&quot;:false,&quot;right&quot;:true,&quot;bottom&quot;:true}}]}"/>
  <p:tag name="KSO_WM_SLIDE_CAN_ADD_NAVIGATION" val="1"/>
  <p:tag name="KSO_WM_SLIDE_BACKGROUND" val="[&quot;general&quot;,&quot;frame&quot;]"/>
  <p:tag name="KSO_WM_SLIDE_RATIO" val="1.777778"/>
  <p:tag name="KSO_WM_SLIDE_ID" val="custom20204397_17"/>
  <p:tag name="KSO_WM_TEMPLATE_SUBCATEGORY" val="0"/>
  <p:tag name="KSO_WM_TEMPLATE_MASTER_TYPE" val="1"/>
  <p:tag name="KSO_WM_TEMPLATE_COLOR_TYPE" val="1"/>
  <p:tag name="KSO_WM_SLIDE_TYPE" val="text"/>
  <p:tag name="KSO_WM_SLIDE_SUBTYPE" val="picTxt"/>
  <p:tag name="KSO_WM_SLIDE_ITEM_CNT" val="0"/>
  <p:tag name="KSO_WM_SLIDE_INDEX" val="17"/>
  <p:tag name="KSO_WM_SLIDE_SIZE" val="939*507"/>
  <p:tag name="KSO_WM_SLIDE_POSITION" val="10*8"/>
  <p:tag name="KSO_WM_TAG_VERSION" val="1.0"/>
  <p:tag name="KSO_WM_BEAUTIFY_FLAG" val="#wm#"/>
  <p:tag name="KSO_WM_TEMPLATE_CATEGORY" val="custom"/>
  <p:tag name="KSO_WM_TEMPLATE_INDEX" val="20204397"/>
  <p:tag name="KSO_WM_SLIDE_LAYOUT" val="a_d_f_i"/>
  <p:tag name="KSO_WM_SLIDE_LAYOUT_CNT" val="1_4_1_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DIAGRAM_GROUP_CODE" val="l1-2"/>
  <p:tag name="KSO_WM_UNIT_SUBTYPE" val="h"/>
  <p:tag name="KSO_WM_UNIT_TYPE" val="i"/>
  <p:tag name="KSO_WM_UNIT_INDEX" val="6"/>
  <p:tag name="KSO_WM_UNIT_ID" val="custom20204397_21*i*6"/>
  <p:tag name="KSO_WM_TEMPLATE_CATEGORY" val="custom"/>
  <p:tag name="KSO_WM_TEMPLATE_INDEX" val="20204397"/>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04397_21*i*1"/>
  <p:tag name="KSO_WM_TEMPLATE_CATEGORY" val="custom"/>
  <p:tag name="KSO_WM_TEMPLATE_INDEX" val="20204397"/>
  <p:tag name="KSO_WM_UNIT_LAYERLEVEL" val="1"/>
  <p:tag name="KSO_WM_TAG_VERSION" val="1.0"/>
  <p:tag name="KSO_WM_BEAUTIFY_FLAG" val="#wm#"/>
  <p:tag name="KSO_WM_UNIT_USESOURCEFORMAT_APPLY" val="1"/>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04397_21*i*2"/>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04397_21*i*3"/>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04397_21*i*4"/>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04397_21*i*5"/>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56.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04397_21*a*1"/>
  <p:tag name="KSO_WM_TEMPLATE_CATEGORY" val="custom"/>
  <p:tag name="KSO_WM_TEMPLATE_INDEX" val="20204397"/>
  <p:tag name="KSO_WM_UNIT_LAYERLEVEL" val="1"/>
  <p:tag name="KSO_WM_TAG_VERSION" val="1.0"/>
  <p:tag name="KSO_WM_BEAUTIFY_FLAG" val="#wm#"/>
  <p:tag name="KSO_WM_UNIT_PRESET_TEXT" val="单击此处添加大标题"/>
  <p:tag name="KSO_WM_UNIT_TEXT_FILL_FORE_SCHEMECOLOR_INDEX" val="13"/>
  <p:tag name="KSO_WM_UNIT_TEXT_FILL_TYPE" val="1"/>
  <p:tag name="KSO_WM_UNIT_USESOURCEFORMAT_APPLY" val="1"/>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4397_18*a*1"/>
  <p:tag name="KSO_WM_TEMPLATE_CATEGORY" val="custom"/>
  <p:tag name="KSO_WM_TEMPLATE_INDEX" val="20204397"/>
  <p:tag name="KSO_WM_UNIT_LAYERLEVEL" val="1"/>
  <p:tag name="KSO_WM_TAG_VERSION" val="1.0"/>
  <p:tag name="KSO_WM_BEAUTIFY_FLAG" val=""/>
  <p:tag name="KSO_WM_UNIT_PRESET_TEXT" val="单击此处&#10;添加大标题内容"/>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SUBTYPE" val="a"/>
  <p:tag name="KSO_WM_UNIT_NOCLEAR" val="0"/>
  <p:tag name="KSO_WM_UNIT_VALUE" val="136"/>
  <p:tag name="KSO_WM_UNIT_HIGHLIGHT" val="0"/>
  <p:tag name="KSO_WM_UNIT_COMPATIBLE" val="0"/>
  <p:tag name="KSO_WM_UNIT_DIAGRAM_ISNUMVISUAL" val="0"/>
  <p:tag name="KSO_WM_UNIT_DIAGRAM_ISREFERUNIT" val="0"/>
  <p:tag name="KSO_WM_UNIT_TYPE" val="f"/>
  <p:tag name="KSO_WM_UNIT_INDEX" val="1"/>
  <p:tag name="KSO_WM_UNIT_ID" val="custom20204397_18*f*1"/>
  <p:tag name="KSO_WM_TEMPLATE_CATEGORY" val="custom"/>
  <p:tag name="KSO_WM_TEMPLATE_INDEX" val="20204397"/>
  <p:tag name="KSO_WM_UNIT_LAYERLEVEL" val="1"/>
  <p:tag name="KSO_WM_TAG_VERSION" val="1.0"/>
  <p:tag name="KSO_WM_BEAUTIFY_FLAG" val=""/>
  <p:tag name="KSO_WM_UNIT_PRESET_TEXT" val="单击此处输入你的正文，文字是您思想的提炼，为了最终演示发布的良好效果，请尽量言简意赅的阐述观点；根据需要可酌情增减文字，以便观者可以准确理解您所传达的信息。您的正文已经简明扼要，但信息却错综复杂，需要用更多的文字来表述；但请您尽可能提炼思想的精髓……"/>
</p:tagLst>
</file>

<file path=ppt/tags/tag461.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CAN_ADD_NAVIGATION" val="1"/>
  <p:tag name="KSO_WM_SLIDE_BACKGROUND" val="[&quot;navigation&quot;]"/>
  <p:tag name="KSO_WM_SLIDE_RATIO" val="1.777778"/>
  <p:tag name="KSO_WM_SLIDE_COLORSCHEME_VERSION" val="3.2"/>
  <p:tag name="KSO_WM_SLIDE_ID" val="custom20204397_21"/>
  <p:tag name="KSO_WM_TEMPLATE_SUBCATEGORY" val="0"/>
  <p:tag name="KSO_WM_TEMPLATE_MASTER_TYPE" val="1"/>
  <p:tag name="KSO_WM_TEMPLATE_COLOR_TYPE" val="1"/>
  <p:tag name="KSO_WM_SLIDE_TYPE" val="text"/>
  <p:tag name="KSO_WM_SLIDE_SUBTYPE" val="pureTxt"/>
  <p:tag name="KSO_WM_SLIDE_ITEM_CNT" val="4"/>
  <p:tag name="KSO_WM_SLIDE_INDEX" val="21"/>
  <p:tag name="KSO_WM_SLIDE_SIZE" val="735.6*360"/>
  <p:tag name="KSO_WM_SLIDE_POSITION" val="112.019*120.047"/>
  <p:tag name="KSO_WM_DIAGRAM_GROUP_CODE" val="l1-2"/>
  <p:tag name="KSO_WM_SLIDE_DIAGTYPE" val="l"/>
  <p:tag name="KSO_WM_TAG_VERSION" val="1.0"/>
  <p:tag name="KSO_WM_BEAUTIFY_FLAG" val="#wm#"/>
  <p:tag name="KSO_WM_TEMPLATE_CATEGORY" val="custom"/>
  <p:tag name="KSO_WM_TEMPLATE_INDEX" val="20204397"/>
  <p:tag name="KSO_WM_SLIDE_LAYOUT" val="a_i_l"/>
  <p:tag name="KSO_WM_SLIDE_LAYOUT_CNT" val="1_1_1"/>
</p:tagLst>
</file>

<file path=ppt/tags/tag46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DIAGRAM_GROUP_CODE" val="l1-2"/>
  <p:tag name="KSO_WM_UNIT_SUBTYPE" val="h"/>
  <p:tag name="KSO_WM_UNIT_TYPE" val="i"/>
  <p:tag name="KSO_WM_UNIT_INDEX" val="6"/>
  <p:tag name="KSO_WM_UNIT_ID" val="custom20204397_22*i*6"/>
  <p:tag name="KSO_WM_TEMPLATE_CATEGORY" val="custom"/>
  <p:tag name="KSO_WM_TEMPLATE_INDEX" val="20204397"/>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04397_22*i*1"/>
  <p:tag name="KSO_WM_TEMPLATE_CATEGORY" val="custom"/>
  <p:tag name="KSO_WM_TEMPLATE_INDEX" val="20204397"/>
  <p:tag name="KSO_WM_UNIT_LAYERLEVEL" val="1"/>
  <p:tag name="KSO_WM_TAG_VERSION" val="1.0"/>
  <p:tag name="KSO_WM_BEAUTIFY_FLAG" val="#wm#"/>
  <p:tag name="KSO_WM_UNIT_USESOURCEFORMAT_APPLY" val="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04397_22*i*2"/>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04397_22*i*3"/>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04397_22*i*4"/>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04397_22*i*5"/>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68.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04397_22*a*1"/>
  <p:tag name="KSO_WM_TEMPLATE_CATEGORY" val="custom"/>
  <p:tag name="KSO_WM_TEMPLATE_INDEX" val="20204397"/>
  <p:tag name="KSO_WM_UNIT_LAYERLEVEL" val="1"/>
  <p:tag name="KSO_WM_TAG_VERSION" val="1.0"/>
  <p:tag name="KSO_WM_BEAUTIFY_FLAG" val="#wm#"/>
  <p:tag name="KSO_WM_UNIT_PRESET_TEXT" val="单击此处添加大标题"/>
  <p:tag name="KSO_WM_UNIT_TEXT_FILL_FORE_SCHEMECOLOR_INDEX" val="13"/>
  <p:tag name="KSO_WM_UNIT_TEXT_FILL_TYPE" val="1"/>
  <p:tag name="KSO_WM_UNIT_USESOURCEFORMAT_APPLY" val="1"/>
</p:tagLst>
</file>

<file path=ppt/tags/tag469.xml><?xml version="1.0" encoding="utf-8"?>
<p:tagLst xmlns:p="http://schemas.openxmlformats.org/presentationml/2006/main">
  <p:tag name="KSO_WM_UNIT_COLOR_SCHEME_SHAPE_ID" val="8"/>
  <p:tag name="KSO_WM_UNIT_COLOR_SCHEME_PARENT_PAGE" val="0_5"/>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4397_22*l_h_i*1_1_1"/>
  <p:tag name="KSO_WM_TEMPLATE_CATEGORY" val="custom"/>
  <p:tag name="KSO_WM_TEMPLATE_INDEX" val="2020439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COLOR_SCHEME_SHAPE_ID" val="16"/>
  <p:tag name="KSO_WM_UNIT_COLOR_SCHEME_PARENT_PAGE" val="0_5"/>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4397_22*l_h_i*1_1_2"/>
  <p:tag name="KSO_WM_TEMPLATE_CATEGORY" val="custom"/>
  <p:tag name="KSO_WM_TEMPLATE_INDEX" val="2020439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71.xml><?xml version="1.0" encoding="utf-8"?>
<p:tagLst xmlns:p="http://schemas.openxmlformats.org/presentationml/2006/main">
  <p:tag name="KSO_WM_UNIT_COLOR_SCHEME_SHAPE_ID" val="122"/>
  <p:tag name="KSO_WM_UNIT_COLOR_SCHEME_PARENT_PAGE" val="0_5"/>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4397_22*l_h_i*1_2_1"/>
  <p:tag name="KSO_WM_TEMPLATE_CATEGORY" val="custom"/>
  <p:tag name="KSO_WM_TEMPLATE_INDEX" val="2020439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472.xml><?xml version="1.0" encoding="utf-8"?>
<p:tagLst xmlns:p="http://schemas.openxmlformats.org/presentationml/2006/main">
  <p:tag name="KSO_WM_UNIT_COLOR_SCHEME_SHAPE_ID" val="123"/>
  <p:tag name="KSO_WM_UNIT_COLOR_SCHEME_PARENT_PAGE" val="0_5"/>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4397_22*l_h_i*1_2_2"/>
  <p:tag name="KSO_WM_TEMPLATE_CATEGORY" val="custom"/>
  <p:tag name="KSO_WM_TEMPLATE_INDEX" val="2020439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14"/>
  <p:tag name="KSO_WM_UNIT_TEXT_FILL_TYPE" val="1"/>
  <p:tag name="KSO_WM_UNIT_USESOURCEFORMAT_APPLY" val="1"/>
</p:tagLst>
</file>

<file path=ppt/tags/tag473.xml><?xml version="1.0" encoding="utf-8"?>
<p:tagLst xmlns:p="http://schemas.openxmlformats.org/presentationml/2006/main">
  <p:tag name="KSO_WM_UNIT_COLOR_SCHEME_SHAPE_ID" val="131"/>
  <p:tag name="KSO_WM_UNIT_COLOR_SCHEME_PARENT_PAGE" val="0_5"/>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4397_22*l_h_i*1_3_1"/>
  <p:tag name="KSO_WM_TEMPLATE_CATEGORY" val="custom"/>
  <p:tag name="KSO_WM_TEMPLATE_INDEX" val="2020439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474.xml><?xml version="1.0" encoding="utf-8"?>
<p:tagLst xmlns:p="http://schemas.openxmlformats.org/presentationml/2006/main">
  <p:tag name="KSO_WM_UNIT_COLOR_SCHEME_SHAPE_ID" val="132"/>
  <p:tag name="KSO_WM_UNIT_COLOR_SCHEME_PARENT_PAGE" val="0_5"/>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4397_22*l_h_i*1_3_2"/>
  <p:tag name="KSO_WM_TEMPLATE_CATEGORY" val="custom"/>
  <p:tag name="KSO_WM_TEMPLATE_INDEX" val="2020439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14"/>
  <p:tag name="KSO_WM_UNIT_TEXT_FILL_TYPE" val="1"/>
  <p:tag name="KSO_WM_UNIT_USESOURCEFORMAT_APPLY" val="1"/>
</p:tagLst>
</file>

<file path=ppt/tags/tag475.xml><?xml version="1.0" encoding="utf-8"?>
<p:tagLst xmlns:p="http://schemas.openxmlformats.org/presentationml/2006/main">
  <p:tag name="KSO_WM_UNIT_COLOR_SCHEME_SHAPE_ID" val="167"/>
  <p:tag name="KSO_WM_UNIT_COLOR_SCHEME_PARENT_PAGE" val="0_5"/>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4397_22*l_h_i*1_4_1"/>
  <p:tag name="KSO_WM_TEMPLATE_CATEGORY" val="custom"/>
  <p:tag name="KSO_WM_TEMPLATE_INDEX" val="2020439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1"/>
</p:tagLst>
</file>

<file path=ppt/tags/tag476.xml><?xml version="1.0" encoding="utf-8"?>
<p:tagLst xmlns:p="http://schemas.openxmlformats.org/presentationml/2006/main">
  <p:tag name="KSO_WM_UNIT_COLOR_SCHEME_SHAPE_ID" val="168"/>
  <p:tag name="KSO_WM_UNIT_COLOR_SCHEME_PARENT_PAGE" val="0_5"/>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4397_22*l_h_i*1_4_2"/>
  <p:tag name="KSO_WM_TEMPLATE_CATEGORY" val="custom"/>
  <p:tag name="KSO_WM_TEMPLATE_INDEX" val="2020439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14"/>
  <p:tag name="KSO_WM_UNIT_TEXT_FILL_TYPE" val="1"/>
  <p:tag name="KSO_WM_UNIT_USESOURCEFORMAT_APPLY" val="1"/>
</p:tagLst>
</file>

<file path=ppt/tags/tag477.xml><?xml version="1.0" encoding="utf-8"?>
<p:tagLst xmlns:p="http://schemas.openxmlformats.org/presentationml/2006/main">
  <p:tag name="KSO_WM_UNIT_COLOR_SCHEME_SHAPE_ID" val="168"/>
  <p:tag name="KSO_WM_UNIT_COLOR_SCHEME_PARENT_PAGE" val="0_5"/>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4397_22*l_h_i*1_4_2"/>
  <p:tag name="KSO_WM_TEMPLATE_CATEGORY" val="custom"/>
  <p:tag name="KSO_WM_TEMPLATE_INDEX" val="20204397"/>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14"/>
  <p:tag name="KSO_WM_UNIT_TEXT_FILL_TYPE" val="1"/>
  <p:tag name="KSO_WM_UNIT_USESOURCEFORMAT_APPLY" val="1"/>
</p:tagLst>
</file>

<file path=ppt/tags/tag478.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CAN_ADD_NAVIGATION" val="1"/>
  <p:tag name="KSO_WM_SLIDE_BACKGROUND" val="[&quot;navigation&quot;]"/>
  <p:tag name="KSO_WM_SLIDE_RATIO" val="1.777778"/>
  <p:tag name="KSO_WM_SLIDE_COLORSCHEME_VERSION" val="3.2"/>
  <p:tag name="KSO_WM_SLIDE_ID" val="custom20204397_22"/>
  <p:tag name="KSO_WM_TEMPLATE_SUBCATEGORY" val="0"/>
  <p:tag name="KSO_WM_TEMPLATE_MASTER_TYPE" val="1"/>
  <p:tag name="KSO_WM_TEMPLATE_COLOR_TYPE" val="1"/>
  <p:tag name="KSO_WM_SLIDE_TYPE" val="text"/>
  <p:tag name="KSO_WM_SLIDE_SUBTYPE" val="pureTxt"/>
  <p:tag name="KSO_WM_SLIDE_ITEM_CNT" val="5"/>
  <p:tag name="KSO_WM_SLIDE_INDEX" val="22"/>
  <p:tag name="KSO_WM_SLIDE_SIZE" val="836.731*360"/>
  <p:tag name="KSO_WM_SLIDE_POSITION" val="61.4531*120.047"/>
  <p:tag name="KSO_WM_DIAGRAM_GROUP_CODE" val="l1-2"/>
  <p:tag name="KSO_WM_SLIDE_DIAGTYPE" val="l"/>
  <p:tag name="KSO_WM_TAG_VERSION" val="1.0"/>
  <p:tag name="KSO_WM_BEAUTIFY_FLAG" val="#wm#"/>
  <p:tag name="KSO_WM_TEMPLATE_CATEGORY" val="custom"/>
  <p:tag name="KSO_WM_TEMPLATE_INDEX" val="20204397"/>
  <p:tag name="KSO_WM_SLIDE_LAYOUT" val="a_i_l"/>
  <p:tag name="KSO_WM_SLIDE_LAYOUT_CNT" val="1_1_1"/>
</p:tagLst>
</file>

<file path=ppt/tags/tag47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DIAGRAM_GROUP_CODE" val="m1-1"/>
  <p:tag name="KSO_WM_UNIT_SUBTYPE" val="h"/>
  <p:tag name="KSO_WM_UNIT_TYPE" val="i"/>
  <p:tag name="KSO_WM_UNIT_INDEX" val="6"/>
  <p:tag name="KSO_WM_UNIT_ID" val="custom20204397_24*i*6"/>
  <p:tag name="KSO_WM_TEMPLATE_CATEGORY" val="custom"/>
  <p:tag name="KSO_WM_TEMPLATE_INDEX" val="20204397"/>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4397_24*i*1"/>
  <p:tag name="KSO_WM_TEMPLATE_CATEGORY" val="custom"/>
  <p:tag name="KSO_WM_TEMPLATE_INDEX" val="20204397"/>
  <p:tag name="KSO_WM_UNIT_LAYERLEVEL" val="1"/>
  <p:tag name="KSO_WM_TAG_VERSION" val="1.0"/>
  <p:tag name="KSO_WM_BEAUTIFY_FLAG" val="#wm#"/>
  <p:tag name="KSO_WM_UNIT_USESOURCEFORMAT_APPLY"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4397_24*i*2"/>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4397_24*i*3"/>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custom20204397_24*i*4"/>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5"/>
  <p:tag name="KSO_WM_UNIT_ID" val="custom20204397_24*i*5"/>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85.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4397_24*a*1"/>
  <p:tag name="KSO_WM_TEMPLATE_CATEGORY" val="custom"/>
  <p:tag name="KSO_WM_TEMPLATE_INDEX" val="20204397"/>
  <p:tag name="KSO_WM_UNIT_LAYERLEVEL" val="1"/>
  <p:tag name="KSO_WM_TAG_VERSION" val="1.0"/>
  <p:tag name="KSO_WM_BEAUTIFY_FLAG" val="#wm#"/>
  <p:tag name="KSO_WM_UNIT_PRESET_TEXT" val="单击此处添加大标题"/>
  <p:tag name="KSO_WM_UNIT_TEXT_FILL_FORE_SCHEMECOLOR_INDEX" val="13"/>
  <p:tag name="KSO_WM_UNIT_TEXT_FILL_TYPE" val="1"/>
  <p:tag name="KSO_WM_UNIT_USESOURCEFORMAT_APPLY"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custom20204397_24*m_i*1_1"/>
  <p:tag name="KSO_WM_TEMPLATE_CATEGORY" val="custom"/>
  <p:tag name="KSO_WM_TEMPLATE_INDEX" val="2020439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custom20204397_24*m_i*1_2"/>
  <p:tag name="KSO_WM_TEMPLATE_CATEGORY" val="custom"/>
  <p:tag name="KSO_WM_TEMPLATE_INDEX" val="2020439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custom20204397_24*m_h_i*1_2_1"/>
  <p:tag name="KSO_WM_TEMPLATE_CATEGORY" val="custom"/>
  <p:tag name="KSO_WM_TEMPLATE_INDEX" val="20204397"/>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custom20204397_24*m_h_i*1_1_1"/>
  <p:tag name="KSO_WM_TEMPLATE_CATEGORY" val="custom"/>
  <p:tag name="KSO_WM_TEMPLATE_INDEX" val="20204397"/>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custom20204397_24*m_h_i*1_2_2"/>
  <p:tag name="KSO_WM_TEMPLATE_CATEGORY" val="custom"/>
  <p:tag name="KSO_WM_TEMPLATE_INDEX" val="2020439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custom20204397_24*m_h_i*1_1_2"/>
  <p:tag name="KSO_WM_TEMPLATE_CATEGORY" val="custom"/>
  <p:tag name="KSO_WM_TEMPLATE_INDEX" val="20204397"/>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custom20204397_24*m_h_i*1_1_3"/>
  <p:tag name="KSO_WM_TEMPLATE_CATEGORY" val="custom"/>
  <p:tag name="KSO_WM_TEMPLATE_INDEX" val="20204397"/>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custom20204397_24*m_h_i*1_1_4"/>
  <p:tag name="KSO_WM_TEMPLATE_CATEGORY" val="custom"/>
  <p:tag name="KSO_WM_TEMPLATE_INDEX" val="20204397"/>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custom20204397_24*m_h_i*1_2_3"/>
  <p:tag name="KSO_WM_TEMPLATE_CATEGORY" val="custom"/>
  <p:tag name="KSO_WM_TEMPLATE_INDEX" val="20204397"/>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custom20204397_24*m_h_i*1_2_4"/>
  <p:tag name="KSO_WM_TEMPLATE_CATEGORY" val="custom"/>
  <p:tag name="KSO_WM_TEMPLATE_INDEX" val="20204397"/>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49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CAN_ADD_NAVIGATION" val="1"/>
  <p:tag name="KSO_WM_SLIDE_BACKGROUND" val="[&quot;navigation&quot;]"/>
  <p:tag name="KSO_WM_SLIDE_RATIO" val="1.777778"/>
  <p:tag name="KSO_WM_SLIDE_ID" val="custom20204397_24"/>
  <p:tag name="KSO_WM_TEMPLATE_SUBCATEGORY" val="0"/>
  <p:tag name="KSO_WM_TEMPLATE_MASTER_TYPE" val="1"/>
  <p:tag name="KSO_WM_TEMPLATE_COLOR_TYPE" val="1"/>
  <p:tag name="KSO_WM_SLIDE_TYPE" val="text"/>
  <p:tag name="KSO_WM_SLIDE_SUBTYPE" val="diag"/>
  <p:tag name="KSO_WM_SLIDE_ITEM_CNT" val="3"/>
  <p:tag name="KSO_WM_SLIDE_INDEX" val="24"/>
  <p:tag name="KSO_WM_SLIDE_SIZE" val="840.028*360"/>
  <p:tag name="KSO_WM_SLIDE_POSITION" val="59.8046*120.047"/>
  <p:tag name="KSO_WM_DIAGRAM_GROUP_CODE" val="m1-1"/>
  <p:tag name="KSO_WM_SLIDE_DIAGTYPE" val="m"/>
  <p:tag name="KSO_WM_TAG_VERSION" val="1.0"/>
  <p:tag name="KSO_WM_BEAUTIFY_FLAG" val="#wm#"/>
  <p:tag name="KSO_WM_TEMPLATE_CATEGORY" val="custom"/>
  <p:tag name="KSO_WM_TEMPLATE_INDEX" val="20204397"/>
  <p:tag name="KSO_WM_SLIDE_LAYOUT" val="a_i_m"/>
  <p:tag name="KSO_WM_SLIDE_LAYOUT_CNT" val="1_1_1"/>
</p:tagLst>
</file>

<file path=ppt/tags/tag4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DIAGRAM_GROUP_CODE" val="n1-1"/>
  <p:tag name="KSO_WM_UNIT_SUBTYPE" val="h"/>
  <p:tag name="KSO_WM_UNIT_TYPE" val="i"/>
  <p:tag name="KSO_WM_UNIT_INDEX" val="6"/>
  <p:tag name="KSO_WM_UNIT_ID" val="custom20204397_28*i*6"/>
  <p:tag name="KSO_WM_TEMPLATE_CATEGORY" val="custom"/>
  <p:tag name="KSO_WM_TEMPLATE_INDEX" val="20204397"/>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1"/>
  <p:tag name="KSO_WM_UNIT_ID" val="custom20204397_28*i*1"/>
  <p:tag name="KSO_WM_TEMPLATE_CATEGORY" val="custom"/>
  <p:tag name="KSO_WM_TEMPLATE_INDEX" val="20204397"/>
  <p:tag name="KSO_WM_UNIT_LAYERLEVEL" val="1"/>
  <p:tag name="KSO_WM_TAG_VERSION" val="1.0"/>
  <p:tag name="KSO_WM_BEAUTIFY_FLAG" val="#wm#"/>
  <p:tag name="KSO_WM_UNIT_USESOURCEFORMAT_APPLY"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2"/>
  <p:tag name="KSO_WM_UNIT_ID" val="custom20204397_28*i*2"/>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3"/>
  <p:tag name="KSO_WM_UNIT_ID" val="custom20204397_28*i*3"/>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4"/>
  <p:tag name="KSO_WM_UNIT_ID" val="custom20204397_28*i*4"/>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i"/>
  <p:tag name="KSO_WM_UNIT_INDEX" val="5"/>
  <p:tag name="KSO_WM_UNIT_ID" val="custom20204397_28*i*5"/>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03.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n1-1"/>
  <p:tag name="KSO_WM_UNIT_TYPE" val="a"/>
  <p:tag name="KSO_WM_UNIT_INDEX" val="1"/>
  <p:tag name="KSO_WM_UNIT_ID" val="custom20204397_28*a*1"/>
  <p:tag name="KSO_WM_TEMPLATE_CATEGORY" val="custom"/>
  <p:tag name="KSO_WM_TEMPLATE_INDEX" val="20204397"/>
  <p:tag name="KSO_WM_UNIT_LAYERLEVEL" val="1"/>
  <p:tag name="KSO_WM_TAG_VERSION" val="1.0"/>
  <p:tag name="KSO_WM_BEAUTIFY_FLAG" val="#wm#"/>
  <p:tag name="KSO_WM_UNIT_PRESET_TEXT" val="单击此处添加大标题"/>
  <p:tag name="KSO_WM_UNIT_TEXT_FILL_FORE_SCHEMECOLOR_INDEX" val="13"/>
  <p:tag name="KSO_WM_UNIT_TEXT_FILL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1"/>
  <p:tag name="KSO_WM_UNIT_ID" val="custom20204397_28*n_h_h_i*1_1_4_1"/>
  <p:tag name="KSO_WM_TEMPLATE_CATEGORY" val="custom"/>
  <p:tag name="KSO_WM_TEMPLATE_INDEX" val="20204397"/>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custom20204397_28*n_h_h_i*1_1_1_1"/>
  <p:tag name="KSO_WM_TEMPLATE_CATEGORY" val="custom"/>
  <p:tag name="KSO_WM_TEMPLATE_INDEX" val="20204397"/>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5_1"/>
  <p:tag name="KSO_WM_UNIT_ID" val="custom20204397_28*n_h_h_i*1_1_5_1"/>
  <p:tag name="KSO_WM_TEMPLATE_CATEGORY" val="custom"/>
  <p:tag name="KSO_WM_TEMPLATE_INDEX" val="20204397"/>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1"/>
  <p:tag name="KSO_WM_UNIT_ID" val="custom20204397_28*n_h_h_i*1_1_3_1"/>
  <p:tag name="KSO_WM_TEMPLATE_CATEGORY" val="custom"/>
  <p:tag name="KSO_WM_TEMPLATE_INDEX" val="20204397"/>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3_2"/>
  <p:tag name="KSO_WM_UNIT_ID" val="custom20204397_28*n_h_h_i*1_1_3_2"/>
  <p:tag name="KSO_WM_TEMPLATE_CATEGORY" val="custom"/>
  <p:tag name="KSO_WM_TEMPLATE_INDEX" val="20204397"/>
  <p:tag name="KSO_WM_UNIT_LAYERLEVEL" val="1_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custom20204397_28*n_h_h_i*1_1_1_2"/>
  <p:tag name="KSO_WM_TEMPLATE_CATEGORY" val="custom"/>
  <p:tag name="KSO_WM_TEMPLATE_INDEX" val="20204397"/>
  <p:tag name="KSO_WM_UNIT_LAYERLEVEL" val="1_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5_2"/>
  <p:tag name="KSO_WM_UNIT_ID" val="custom20204397_28*n_h_h_i*1_1_5_2"/>
  <p:tag name="KSO_WM_TEMPLATE_CATEGORY" val="custom"/>
  <p:tag name="KSO_WM_TEMPLATE_INDEX" val="20204397"/>
  <p:tag name="KSO_WM_UNIT_LAYERLEVEL" val="1_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511.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custom20204397_28*n_h_a*1_1_1"/>
  <p:tag name="KSO_WM_TEMPLATE_CATEGORY" val="custom"/>
  <p:tag name="KSO_WM_TEMPLATE_INDEX" val="20204397"/>
  <p:tag name="KSO_WM_UNIT_LAYERLEVEL" val="1_1_1"/>
  <p:tag name="KSO_WM_TAG_VERSION" val="1.0"/>
  <p:tag name="KSO_WM_BEAUTIFY_FLAG" val="#wm#"/>
  <p:tag name="KSO_WM_UNIT_PRESET_TEXT" val="添加标题"/>
  <p:tag name="KSO_WM_UNIT_FILL_FORE_SCHEMECOLOR_INDEX" val="6"/>
  <p:tag name="KSO_WM_UNIT_FILL_TYPE" val="1"/>
  <p:tag name="KSO_WM_UNIT_SHADOW_SCHEMECOLOR_INDEX" val="6"/>
  <p:tag name="KSO_WM_UNIT_TEXT_FILL_FORE_SCHEMECOLOR_INDEX" val="14"/>
  <p:tag name="KSO_WM_UNIT_TEXT_FILL_TYPE" val="1"/>
  <p:tag name="KSO_WM_UNIT_USESOURCEFORMAT_APPLY" val="1"/>
</p:tagLst>
</file>

<file path=ppt/tags/tag512.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custom20204397_28*n_h_h_a*1_1_1_1"/>
  <p:tag name="KSO_WM_TEMPLATE_CATEGORY" val="custom"/>
  <p:tag name="KSO_WM_TEMPLATE_INDEX" val="20204397"/>
  <p:tag name="KSO_WM_UNIT_LAYERLEVEL" val="1_1_1_1"/>
  <p:tag name="KSO_WM_TAG_VERSION" val="1.0"/>
  <p:tag name="KSO_WM_BEAUTIFY_FLAG" val="#wm#"/>
  <p:tag name="KSO_WM_UNIT_PRESET_TEXT" val="标题"/>
  <p:tag name="KSO_WM_UNIT_TEXT_FILL_FORE_SCHEMECOLOR_INDEX" val="14"/>
  <p:tag name="KSO_WM_UNIT_TEXT_FILL_TYPE" val="1"/>
  <p:tag name="KSO_WM_UNIT_USESOURCEFORMAT_APPLY" val="1"/>
</p:tagLst>
</file>

<file path=ppt/tags/tag513.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3_1"/>
  <p:tag name="KSO_WM_UNIT_ID" val="custom20204397_28*n_h_h_a*1_1_3_1"/>
  <p:tag name="KSO_WM_TEMPLATE_CATEGORY" val="custom"/>
  <p:tag name="KSO_WM_TEMPLATE_INDEX" val="20204397"/>
  <p:tag name="KSO_WM_UNIT_LAYERLEVEL" val="1_1_1_1"/>
  <p:tag name="KSO_WM_TAG_VERSION" val="1.0"/>
  <p:tag name="KSO_WM_BEAUTIFY_FLAG" val="#wm#"/>
  <p:tag name="KSO_WM_UNIT_PRESET_TEXT" val="标题"/>
  <p:tag name="KSO_WM_UNIT_TEXT_FILL_FORE_SCHEMECOLOR_INDEX" val="14"/>
  <p:tag name="KSO_WM_UNIT_TEXT_FILL_TYPE" val="1"/>
  <p:tag name="KSO_WM_UNIT_USESOURCEFORMAT_APPLY" val="1"/>
</p:tagLst>
</file>

<file path=ppt/tags/tag514.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5_1"/>
  <p:tag name="KSO_WM_UNIT_ID" val="custom20204397_28*n_h_h_a*1_1_5_1"/>
  <p:tag name="KSO_WM_TEMPLATE_CATEGORY" val="custom"/>
  <p:tag name="KSO_WM_TEMPLATE_INDEX" val="20204397"/>
  <p:tag name="KSO_WM_UNIT_LAYERLEVEL" val="1_1_1_1"/>
  <p:tag name="KSO_WM_TAG_VERSION" val="1.0"/>
  <p:tag name="KSO_WM_BEAUTIFY_FLAG" val="#wm#"/>
  <p:tag name="KSO_WM_UNIT_PRESET_TEXT" val="标题"/>
  <p:tag name="KSO_WM_UNIT_TEXT_FILL_FORE_SCHEMECOLOR_INDEX" val="14"/>
  <p:tag name="KSO_WM_UNIT_TEXT_FILL_TYPE" val="1"/>
  <p:tag name="KSO_WM_UNIT_USESOURCEFORMAT_APPLY" val="1"/>
</p:tagLst>
</file>

<file path=ppt/tags/tag5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3_1"/>
  <p:tag name="KSO_WM_UNIT_ID" val="custom20204397_28*n_h_h_f*1_1_3_1"/>
  <p:tag name="KSO_WM_TEMPLATE_CATEGORY" val="custom"/>
  <p:tag name="KSO_WM_TEMPLATE_INDEX" val="2020439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5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1_1"/>
  <p:tag name="KSO_WM_UNIT_ID" val="custom20204397_28*n_h_h_f*1_1_1_1"/>
  <p:tag name="KSO_WM_TEMPLATE_CATEGORY" val="custom"/>
  <p:tag name="KSO_WM_TEMPLATE_INDEX" val="2020439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5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5_1"/>
  <p:tag name="KSO_WM_UNIT_ID" val="custom20204397_28*n_h_h_f*1_1_5_1"/>
  <p:tag name="KSO_WM_TEMPLATE_CATEGORY" val="custom"/>
  <p:tag name="KSO_WM_TEMPLATE_INDEX" val="2020439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1"/>
  <p:tag name="KSO_WM_UNIT_ID" val="custom20204397_28*n_h_h_i*1_1_2_1"/>
  <p:tag name="KSO_WM_TEMPLATE_CATEGORY" val="custom"/>
  <p:tag name="KSO_WM_TEMPLATE_INDEX" val="20204397"/>
  <p:tag name="KSO_WM_UNIT_LAYERLEVEL" val="1_1_1_1"/>
  <p:tag name="KSO_WM_TAG_VERSION" val="1.0"/>
  <p:tag name="KSO_WM_BEAUTIFY_FLAG" val="#wm#"/>
  <p:tag name="KSO_WM_UNIT_LINE_FORE_SCHEMECOLOR_INDEX" val="14"/>
  <p:tag name="KSO_WM_UNIT_LINE_FILL_TYPE" val="2"/>
  <p:tag name="KSO_WM_UNIT_USESOURCEFORMAT_APPLY" val="1"/>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2_2"/>
  <p:tag name="KSO_WM_UNIT_ID" val="custom20204397_28*n_h_h_i*1_1_2_2"/>
  <p:tag name="KSO_WM_TEMPLATE_CATEGORY" val="custom"/>
  <p:tag name="KSO_WM_TEMPLATE_INDEX" val="20204397"/>
  <p:tag name="KSO_WM_UNIT_LAYERLEVEL" val="1_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custom20204397_28*n_h_h_i*1_1_4_2"/>
  <p:tag name="KSO_WM_TEMPLATE_CATEGORY" val="custom"/>
  <p:tag name="KSO_WM_TEMPLATE_INDEX" val="20204397"/>
  <p:tag name="KSO_WM_UNIT_LAYERLEVEL" val="1_1_1_1"/>
  <p:tag name="KSO_WM_TAG_VERSION" val="1.0"/>
  <p:tag name="KSO_WM_BEAUTIFY_FLAG" val="#wm#"/>
  <p:tag name="KSO_WM_UNIT_FILL_FORE_SCHEMECOLOR_INDEX" val="5"/>
  <p:tag name="KSO_WM_UNIT_FILL_TYPE" val="1"/>
  <p:tag name="KSO_WM_UNIT_SHADOW_SCHEMECOLOR_INDEX" val="5"/>
  <p:tag name="KSO_WM_UNIT_USESOURCEFORMAT_APPLY" val="1"/>
</p:tagLst>
</file>

<file path=ppt/tags/tag521.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4_1"/>
  <p:tag name="KSO_WM_UNIT_ID" val="custom20204397_28*n_h_h_a*1_1_4_1"/>
  <p:tag name="KSO_WM_TEMPLATE_CATEGORY" val="custom"/>
  <p:tag name="KSO_WM_TEMPLATE_INDEX" val="20204397"/>
  <p:tag name="KSO_WM_UNIT_LAYERLEVEL" val="1_1_1_1"/>
  <p:tag name="KSO_WM_TAG_VERSION" val="1.0"/>
  <p:tag name="KSO_WM_BEAUTIFY_FLAG" val="#wm#"/>
  <p:tag name="KSO_WM_UNIT_PRESET_TEXT" val="标题"/>
  <p:tag name="KSO_WM_UNIT_TEXT_FILL_FORE_SCHEMECOLOR_INDEX" val="14"/>
  <p:tag name="KSO_WM_UNIT_TEXT_FILL_TYPE" val="1"/>
  <p:tag name="KSO_WM_UNIT_USESOURCEFORMAT_APPLY" val="1"/>
</p:tagLst>
</file>

<file path=ppt/tags/tag522.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2_1"/>
  <p:tag name="KSO_WM_UNIT_ID" val="custom20204397_28*n_h_h_a*1_1_2_1"/>
  <p:tag name="KSO_WM_TEMPLATE_CATEGORY" val="custom"/>
  <p:tag name="KSO_WM_TEMPLATE_INDEX" val="20204397"/>
  <p:tag name="KSO_WM_UNIT_LAYERLEVEL" val="1_1_1_1"/>
  <p:tag name="KSO_WM_TAG_VERSION" val="1.0"/>
  <p:tag name="KSO_WM_BEAUTIFY_FLAG" val="#wm#"/>
  <p:tag name="KSO_WM_UNIT_PRESET_TEXT" val="标题"/>
  <p:tag name="KSO_WM_UNIT_TEXT_FILL_FORE_SCHEMECOLOR_INDEX" val="14"/>
  <p:tag name="KSO_WM_UNIT_TEXT_FILL_TYPE" val="1"/>
  <p:tag name="KSO_WM_UNIT_USESOURCEFORMAT_APPLY" val="1"/>
</p:tagLst>
</file>

<file path=ppt/tags/tag5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4_1"/>
  <p:tag name="KSO_WM_UNIT_ID" val="custom20204397_28*n_h_h_f*1_1_4_1"/>
  <p:tag name="KSO_WM_TEMPLATE_CATEGORY" val="custom"/>
  <p:tag name="KSO_WM_TEMPLATE_INDEX" val="2020439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52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custom20204397_28*n_h_h_f*1_1_2_1"/>
  <p:tag name="KSO_WM_TEMPLATE_CATEGORY" val="custom"/>
  <p:tag name="KSO_WM_TEMPLATE_INDEX" val="20204397"/>
  <p:tag name="KSO_WM_UNIT_LAYERLEVEL" val="1_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2"/>
  <p:tag name="KSO_WM_UNIT_ID" val="custom20204397_28*n_h_h_i*1_1_1_2"/>
  <p:tag name="KSO_WM_TEMPLATE_CATEGORY" val="custom"/>
  <p:tag name="KSO_WM_TEMPLATE_INDEX" val="20204397"/>
  <p:tag name="KSO_WM_UNIT_LAYERLEVEL" val="1_1_1_1"/>
  <p:tag name="KSO_WM_TAG_VERSION" val="1.0"/>
  <p:tag name="KSO_WM_BEAUTIFY_FLAG" val=""/>
  <p:tag name="KSO_WM_UNIT_FILL_FORE_SCHEMECOLOR_INDEX" val="5"/>
  <p:tag name="KSO_WM_UNIT_FILL_TYPE" val="1"/>
  <p:tag name="KSO_WM_UNIT_SHADOW_SCHEMECOLOR_INDEX" val="5"/>
  <p:tag name="KSO_WM_UNIT_USESOURCEFORMAT_APPLY" val="1"/>
</p:tagLst>
</file>

<file path=ppt/tags/tag526.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1_1"/>
  <p:tag name="KSO_WM_UNIT_ID" val="custom20204397_28*n_h_h_a*1_1_1_1"/>
  <p:tag name="KSO_WM_TEMPLATE_CATEGORY" val="custom"/>
  <p:tag name="KSO_WM_TEMPLATE_INDEX" val="20204397"/>
  <p:tag name="KSO_WM_UNIT_LAYERLEVEL" val="1_1_1_1"/>
  <p:tag name="KSO_WM_TAG_VERSION" val="1.0"/>
  <p:tag name="KSO_WM_BEAUTIFY_FLAG" val=""/>
  <p:tag name="KSO_WM_UNIT_PRESET_TEXT" val="标题"/>
  <p:tag name="KSO_WM_UNIT_TEXT_FILL_FORE_SCHEMECOLOR_INDEX" val="14"/>
  <p:tag name="KSO_WM_UNIT_TEXT_FILL_TYPE" val="1"/>
  <p:tag name="KSO_WM_UNIT_USESOURCEFORMAT_APPLY" val="1"/>
</p:tagLst>
</file>

<file path=ppt/tags/tag52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1_2_1"/>
  <p:tag name="KSO_WM_UNIT_ID" val="custom20204397_28*n_h_h_f*1_1_2_1"/>
  <p:tag name="KSO_WM_TEMPLATE_CATEGORY" val="custom"/>
  <p:tag name="KSO_WM_TEMPLATE_INDEX" val="20204397"/>
  <p:tag name="KSO_WM_UNIT_LAYERLEVEL" val="1_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custom20204397_28*n_h_h_i*1_1_1_1"/>
  <p:tag name="KSO_WM_TEMPLATE_CATEGORY" val="custom"/>
  <p:tag name="KSO_WM_TEMPLATE_INDEX" val="20204397"/>
  <p:tag name="KSO_WM_UNIT_LAYERLEVEL" val="1_1_1_1"/>
  <p:tag name="KSO_WM_TAG_VERSION" val="1.0"/>
  <p:tag name="KSO_WM_BEAUTIFY_FLAG" val=""/>
  <p:tag name="KSO_WM_UNIT_LINE_FORE_SCHEMECOLOR_INDEX" val="14"/>
  <p:tag name="KSO_WM_UNIT_LINE_FILL_TYPE" val="2"/>
  <p:tag name="KSO_WM_UNIT_USESOURCEFORMAT_APPLY"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4_2"/>
  <p:tag name="KSO_WM_UNIT_ID" val="custom20204397_28*n_h_h_i*1_1_4_2"/>
  <p:tag name="KSO_WM_TEMPLATE_CATEGORY" val="custom"/>
  <p:tag name="KSO_WM_TEMPLATE_INDEX" val="20204397"/>
  <p:tag name="KSO_WM_UNIT_LAYERLEVEL" val="1_1_1_1"/>
  <p:tag name="KSO_WM_TAG_VERSION" val="1.0"/>
  <p:tag name="KSO_WM_BEAUTIFY_FLAG" val=""/>
  <p:tag name="KSO_WM_UNIT_FILL_FORE_SCHEMECOLOR_INDEX" val="5"/>
  <p:tag name="KSO_WM_UNIT_FILL_TYPE" val="1"/>
  <p:tag name="KSO_WM_UNIT_SHADOW_SCHEMECOLOR_INDEX" val="5"/>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n1-1"/>
  <p:tag name="KSO_WM_UNIT_TYPE" val="n_h_h_a"/>
  <p:tag name="KSO_WM_UNIT_INDEX" val="1_1_4_1"/>
  <p:tag name="KSO_WM_UNIT_ID" val="custom20204397_28*n_h_h_a*1_1_4_1"/>
  <p:tag name="KSO_WM_TEMPLATE_CATEGORY" val="custom"/>
  <p:tag name="KSO_WM_TEMPLATE_INDEX" val="20204397"/>
  <p:tag name="KSO_WM_UNIT_LAYERLEVEL" val="1_1_1_1"/>
  <p:tag name="KSO_WM_TAG_VERSION" val="1.0"/>
  <p:tag name="KSO_WM_BEAUTIFY_FLAG" val=""/>
  <p:tag name="KSO_WM_UNIT_PRESET_TEXT" val="标题"/>
  <p:tag name="KSO_WM_UNIT_TEXT_FILL_FORE_SCHEMECOLOR_INDEX" val="14"/>
  <p:tag name="KSO_WM_UNIT_TEXT_FILL_TYPE" val="1"/>
  <p:tag name="KSO_WM_UNIT_USESOURCEFORMAT_APPLY"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1_1_1"/>
  <p:tag name="KSO_WM_UNIT_ID" val="custom20204397_28*n_h_h_i*1_1_1_1"/>
  <p:tag name="KSO_WM_TEMPLATE_CATEGORY" val="custom"/>
  <p:tag name="KSO_WM_TEMPLATE_INDEX" val="20204397"/>
  <p:tag name="KSO_WM_UNIT_LAYERLEVEL" val="1_1_1_1"/>
  <p:tag name="KSO_WM_TAG_VERSION" val="1.0"/>
  <p:tag name="KSO_WM_BEAUTIFY_FLAG" val=""/>
  <p:tag name="KSO_WM_UNIT_LINE_FORE_SCHEMECOLOR_INDEX" val="14"/>
  <p:tag name="KSO_WM_UNIT_LINE_FILL_TYPE" val="2"/>
  <p:tag name="KSO_WM_UNIT_USESOURCEFORMAT_APPLY" val="1"/>
</p:tagLst>
</file>

<file path=ppt/tags/tag53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CAN_ADD_NAVIGATION" val="1"/>
  <p:tag name="KSO_WM_SLIDE_BACKGROUND" val="[&quot;navigation&quot;]"/>
  <p:tag name="KSO_WM_SLIDE_RATIO" val="1.777778"/>
  <p:tag name="KSO_WM_SLIDE_ID" val="custom20204397_28"/>
  <p:tag name="KSO_WM_TEMPLATE_SUBCATEGORY" val="0"/>
  <p:tag name="KSO_WM_TEMPLATE_MASTER_TYPE" val="1"/>
  <p:tag name="KSO_WM_TEMPLATE_COLOR_TYPE" val="1"/>
  <p:tag name="KSO_WM_SLIDE_TYPE" val="text"/>
  <p:tag name="KSO_WM_SLIDE_SUBTYPE" val="diag"/>
  <p:tag name="KSO_WM_SLIDE_ITEM_CNT" val="5"/>
  <p:tag name="KSO_WM_SLIDE_INDEX" val="28"/>
  <p:tag name="KSO_WM_SLIDE_SIZE" val="853.424*318.974"/>
  <p:tag name="KSO_WM_SLIDE_POSITION" val="53.1068*140.56"/>
  <p:tag name="KSO_WM_DIAGRAM_GROUP_CODE" val="n1-1"/>
  <p:tag name="KSO_WM_SLIDE_DIAGTYPE" val="n"/>
  <p:tag name="KSO_WM_TAG_VERSION" val="1.0"/>
  <p:tag name="KSO_WM_BEAUTIFY_FLAG" val="#wm#"/>
  <p:tag name="KSO_WM_TEMPLATE_CATEGORY" val="custom"/>
  <p:tag name="KSO_WM_TEMPLATE_INDEX" val="20204397"/>
  <p:tag name="KSO_WM_SLIDE_LAYOUT" val="a_i_n"/>
  <p:tag name="KSO_WM_SLIDE_LAYOUT_CNT" val="1_1_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0*i*1"/>
  <p:tag name="KSO_WM_TEMPLATE_CATEGORY" val="custom"/>
  <p:tag name="KSO_WM_TEMPLATE_INDEX" val="20204397"/>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0*i*2"/>
  <p:tag name="KSO_WM_TEMPLATE_CATEGORY" val="custom"/>
  <p:tag name="KSO_WM_TEMPLATE_INDEX" val="20204397"/>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0*i*3"/>
  <p:tag name="KSO_WM_TEMPLATE_CATEGORY" val="custom"/>
  <p:tag name="KSO_WM_TEMPLATE_INDEX" val="20204397"/>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0*i*4"/>
  <p:tag name="KSO_WM_TEMPLATE_CATEGORY" val="custom"/>
  <p:tag name="KSO_WM_TEMPLATE_INDEX" val="20204397"/>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0*i*5"/>
  <p:tag name="KSO_WM_TEMPLATE_CATEGORY" val="custom"/>
  <p:tag name="KSO_WM_TEMPLATE_INDEX" val="20204397"/>
  <p:tag name="KSO_WM_UNIT_LAYERLEVEL" val="1"/>
  <p:tag name="KSO_WM_TAG_VERSION" val="1.0"/>
  <p:tag name="KSO_WM_BEAUTIFY_FLAG" val="#wm#"/>
</p:tagLst>
</file>

<file path=ppt/tags/tag53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0*i*6"/>
  <p:tag name="KSO_WM_TEMPLATE_CATEGORY" val="custom"/>
  <p:tag name="KSO_WM_TEMPLATE_INDEX" val="20204397"/>
  <p:tag name="KSO_WM_UNIT_LAYERLEVEL" val="1"/>
  <p:tag name="KSO_WM_TAG_VERSION" val="1.0"/>
  <p:tag name="KSO_WM_BEAUTIFY_FLAG" val="#wm#"/>
</p:tagLst>
</file>

<file path=ppt/tags/tag539.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custom20204397_10*h_a*1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UNIT_TYPE" val="z"/>
  <p:tag name="KSO_WM_UNIT_INDEX" val="1"/>
  <p:tag name="KSO_WM_UNIT_ID" val="custom20204397_10*z*1"/>
  <p:tag name="KSO_WM_TEMPLATE_CATEGORY" val="custom"/>
  <p:tag name="KSO_WM_TEMPLATE_INDEX" val="20204397"/>
  <p:tag name="KSO_WM_UNIT_BK_DARK_LIGHT" val="1"/>
  <p:tag name="KSO_WM_UNIT_LAYERLEVEL" val="1"/>
  <p:tag name="KSO_WM_TAG_VERSION" val="1.0"/>
  <p:tag name="KSO_WM_BEAUTIFY_FLAG" val="#wm#"/>
</p:tagLst>
</file>

<file path=ppt/tags/tag541.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2_1"/>
  <p:tag name="KSO_WM_UNIT_ID" val="custom20204397_10*h_a*2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542.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10*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543.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SLIDE_ID" val="custom20204397_10"/>
  <p:tag name="KSO_WM_TEMPLATE_SUBCATEGORY" val="0"/>
  <p:tag name="KSO_WM_TEMPLATE_MASTER_TYPE" val="1"/>
  <p:tag name="KSO_WM_TEMPLATE_COLOR_TYPE" val="1"/>
  <p:tag name="KSO_WM_SLIDE_TYPE" val="text"/>
  <p:tag name="KSO_WM_SLIDE_SUBTYPE" val="pureTxt"/>
  <p:tag name="KSO_WM_SLIDE_ITEM_CNT" val="0"/>
  <p:tag name="KSO_WM_SLIDE_INDEX" val="10"/>
  <p:tag name="KSO_WM_SLIDE_SIZE" val="864.102*298.548"/>
  <p:tag name="KSO_WM_SLIDE_POSITION" val="47.9488*170.627"/>
  <p:tag name="KSO_WM_TAG_VERSION" val="1.0"/>
  <p:tag name="KSO_WM_BEAUTIFY_FLAG" val="#wm#"/>
  <p:tag name="KSO_WM_TEMPLATE_CATEGORY" val="custom"/>
  <p:tag name="KSO_WM_TEMPLATE_INDEX" val="20204397"/>
  <p:tag name="KSO_WM_SLIDE_LAYOUT" val="a_i_z_h"/>
  <p:tag name="KSO_WM_SLIDE_LAYOUT_CNT" val="1_1_1_2"/>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0*i*1"/>
  <p:tag name="KSO_WM_TEMPLATE_CATEGORY" val="custom"/>
  <p:tag name="KSO_WM_TEMPLATE_INDEX" val="20204397"/>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0*i*2"/>
  <p:tag name="KSO_WM_TEMPLATE_CATEGORY" val="custom"/>
  <p:tag name="KSO_WM_TEMPLATE_INDEX" val="20204397"/>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0*i*3"/>
  <p:tag name="KSO_WM_TEMPLATE_CATEGORY" val="custom"/>
  <p:tag name="KSO_WM_TEMPLATE_INDEX" val="20204397"/>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0*i*4"/>
  <p:tag name="KSO_WM_TEMPLATE_CATEGORY" val="custom"/>
  <p:tag name="KSO_WM_TEMPLATE_INDEX" val="20204397"/>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0*i*5"/>
  <p:tag name="KSO_WM_TEMPLATE_CATEGORY" val="custom"/>
  <p:tag name="KSO_WM_TEMPLATE_INDEX" val="20204397"/>
  <p:tag name="KSO_WM_UNIT_LAYERLEVEL" val="1"/>
  <p:tag name="KSO_WM_TAG_VERSION" val="1.0"/>
  <p:tag name="KSO_WM_BEAUTIFY_FLAG" val="#wm#"/>
</p:tagLst>
</file>

<file path=ppt/tags/tag54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0*i*6"/>
  <p:tag name="KSO_WM_TEMPLATE_CATEGORY" val="custom"/>
  <p:tag name="KSO_WM_TEMPLATE_INDEX" val="2020439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custom20204397_10*h_a*1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551.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UNIT_TYPE" val="z"/>
  <p:tag name="KSO_WM_UNIT_INDEX" val="1"/>
  <p:tag name="KSO_WM_UNIT_ID" val="custom20204397_10*z*1"/>
  <p:tag name="KSO_WM_TEMPLATE_CATEGORY" val="custom"/>
  <p:tag name="KSO_WM_TEMPLATE_INDEX" val="20204397"/>
  <p:tag name="KSO_WM_UNIT_BK_DARK_LIGHT" val="1"/>
  <p:tag name="KSO_WM_UNIT_LAYERLEVEL" val="1"/>
  <p:tag name="KSO_WM_TAG_VERSION" val="1.0"/>
  <p:tag name="KSO_WM_BEAUTIFY_FLAG" val="#wm#"/>
</p:tagLst>
</file>

<file path=ppt/tags/tag552.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2_1"/>
  <p:tag name="KSO_WM_UNIT_ID" val="custom20204397_10*h_a*2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553.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10*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554.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SLIDE_ID" val="custom20204397_10"/>
  <p:tag name="KSO_WM_TEMPLATE_SUBCATEGORY" val="0"/>
  <p:tag name="KSO_WM_TEMPLATE_MASTER_TYPE" val="1"/>
  <p:tag name="KSO_WM_TEMPLATE_COLOR_TYPE" val="1"/>
  <p:tag name="KSO_WM_SLIDE_TYPE" val="text"/>
  <p:tag name="KSO_WM_SLIDE_SUBTYPE" val="pureTxt"/>
  <p:tag name="KSO_WM_SLIDE_ITEM_CNT" val="0"/>
  <p:tag name="KSO_WM_SLIDE_INDEX" val="10"/>
  <p:tag name="KSO_WM_SLIDE_SIZE" val="864.102*298.548"/>
  <p:tag name="KSO_WM_SLIDE_POSITION" val="47.9488*170.627"/>
  <p:tag name="KSO_WM_TAG_VERSION" val="1.0"/>
  <p:tag name="KSO_WM_BEAUTIFY_FLAG" val="#wm#"/>
  <p:tag name="KSO_WM_TEMPLATE_CATEGORY" val="custom"/>
  <p:tag name="KSO_WM_TEMPLATE_INDEX" val="20204397"/>
  <p:tag name="KSO_WM_SLIDE_LAYOUT" val="a_i_z_h"/>
  <p:tag name="KSO_WM_SLIDE_LAYOUT_CNT" val="1_1_1_2"/>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0*i*1"/>
  <p:tag name="KSO_WM_TEMPLATE_CATEGORY" val="custom"/>
  <p:tag name="KSO_WM_TEMPLATE_INDEX" val="20204397"/>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0*i*2"/>
  <p:tag name="KSO_WM_TEMPLATE_CATEGORY" val="custom"/>
  <p:tag name="KSO_WM_TEMPLATE_INDEX" val="20204397"/>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0*i*3"/>
  <p:tag name="KSO_WM_TEMPLATE_CATEGORY" val="custom"/>
  <p:tag name="KSO_WM_TEMPLATE_INDEX" val="20204397"/>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0*i*4"/>
  <p:tag name="KSO_WM_TEMPLATE_CATEGORY" val="custom"/>
  <p:tag name="KSO_WM_TEMPLATE_INDEX" val="20204397"/>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0*i*5"/>
  <p:tag name="KSO_WM_TEMPLATE_CATEGORY" val="custom"/>
  <p:tag name="KSO_WM_TEMPLATE_INDEX" val="2020439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0*i*6"/>
  <p:tag name="KSO_WM_TEMPLATE_CATEGORY" val="custom"/>
  <p:tag name="KSO_WM_TEMPLATE_INDEX" val="20204397"/>
  <p:tag name="KSO_WM_UNIT_LAYERLEVEL" val="1"/>
  <p:tag name="KSO_WM_TAG_VERSION" val="1.0"/>
  <p:tag name="KSO_WM_BEAUTIFY_FLAG" val="#wm#"/>
</p:tagLst>
</file>

<file path=ppt/tags/tag561.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custom20204397_10*h_a*1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562.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UNIT_TYPE" val="z"/>
  <p:tag name="KSO_WM_UNIT_INDEX" val="1"/>
  <p:tag name="KSO_WM_UNIT_ID" val="custom20204397_10*z*1"/>
  <p:tag name="KSO_WM_TEMPLATE_CATEGORY" val="custom"/>
  <p:tag name="KSO_WM_TEMPLATE_INDEX" val="20204397"/>
  <p:tag name="KSO_WM_UNIT_BK_DARK_LIGHT" val="1"/>
  <p:tag name="KSO_WM_UNIT_LAYERLEVEL" val="1"/>
  <p:tag name="KSO_WM_TAG_VERSION" val="1.0"/>
  <p:tag name="KSO_WM_BEAUTIFY_FLAG" val="#wm#"/>
</p:tagLst>
</file>

<file path=ppt/tags/tag563.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2_1"/>
  <p:tag name="KSO_WM_UNIT_ID" val="custom20204397_10*h_a*2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564.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10*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565.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SLIDE_ID" val="custom20204397_10"/>
  <p:tag name="KSO_WM_TEMPLATE_SUBCATEGORY" val="0"/>
  <p:tag name="KSO_WM_TEMPLATE_MASTER_TYPE" val="1"/>
  <p:tag name="KSO_WM_TEMPLATE_COLOR_TYPE" val="1"/>
  <p:tag name="KSO_WM_SLIDE_TYPE" val="text"/>
  <p:tag name="KSO_WM_SLIDE_SUBTYPE" val="pureTxt"/>
  <p:tag name="KSO_WM_SLIDE_ITEM_CNT" val="0"/>
  <p:tag name="KSO_WM_SLIDE_INDEX" val="10"/>
  <p:tag name="KSO_WM_SLIDE_SIZE" val="864.102*298.548"/>
  <p:tag name="KSO_WM_SLIDE_POSITION" val="47.9488*170.627"/>
  <p:tag name="KSO_WM_TAG_VERSION" val="1.0"/>
  <p:tag name="KSO_WM_BEAUTIFY_FLAG" val="#wm#"/>
  <p:tag name="KSO_WM_TEMPLATE_CATEGORY" val="custom"/>
  <p:tag name="KSO_WM_TEMPLATE_INDEX" val="20204397"/>
  <p:tag name="KSO_WM_SLIDE_LAYOUT" val="a_i_z_h"/>
  <p:tag name="KSO_WM_SLIDE_LAYOUT_CNT" val="1_1_1_2"/>
</p:tagLst>
</file>

<file path=ppt/tags/tag566.xml><?xml version="1.0" encoding="utf-8"?>
<p:tagLst xmlns:p="http://schemas.openxmlformats.org/presentationml/2006/main">
  <p:tag name="KSO_WM_UNIT_DEFAULT_FONT" val="14;18;2"/>
  <p:tag name="KSO_WM_UNIT_BLOCK" val="0"/>
  <p:tag name="KSO_WM_UNIT_SUBTYPE" val="a"/>
  <p:tag name="KSO_WM_UNIT_NOCLEAR" val="0"/>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custom20204397_14*f*1"/>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Lst>
</file>

<file path=ppt/tags/tag567.xml><?xml version="1.0" encoding="utf-8"?>
<p:tagLst xmlns:p="http://schemas.openxmlformats.org/presentationml/2006/main">
  <p:tag name="KSO_WM_UNIT_DEFAULT_FONT" val="32;36;4"/>
  <p:tag name="KSO_WM_UNIT_BLOCK" val="0"/>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4397_14*a*1"/>
  <p:tag name="KSO_WM_TEMPLATE_CATEGORY" val="custom"/>
  <p:tag name="KSO_WM_TEMPLATE_INDEX" val="20204397"/>
  <p:tag name="KSO_WM_UNIT_LAYERLEVEL" val="1"/>
  <p:tag name="KSO_WM_TAG_VERSION" val="1.0"/>
  <p:tag name="KSO_WM_BEAUTIFY_FLAG" val="#wm#"/>
  <p:tag name="KSO_WM_UNIT_PRESET_TEXT" val="单击此处&#10;添加大标题"/>
</p:tagLst>
</file>

<file path=ppt/tags/tag568.xml><?xml version="1.0" encoding="utf-8"?>
<p:tagLst xmlns:p="http://schemas.openxmlformats.org/presentationml/2006/main">
  <p:tag name="KSO_WM_UNIT_DEFAULT_FONT" val="14;16;2"/>
  <p:tag name="KSO_WM_UNIT_BLOCK" val="0"/>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UNIT_TYPE" val="f"/>
  <p:tag name="KSO_WM_UNIT_INDEX" val="2"/>
  <p:tag name="KSO_WM_UNIT_ID" val="custom20204397_14*f*2"/>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您的正文已经简明扼要，字字珠玑，但信息却错综复杂，需要用更多的文字来表述；但请您尽可能提炼思想的精髓……"/>
</p:tagLst>
</file>

<file path=ppt/tags/tag569.xml><?xml version="1.0" encoding="utf-8"?>
<p:tagLst xmlns:p="http://schemas.openxmlformats.org/presentationml/2006/main">
  <p:tag name="KSO_WM_UNIT_PLACING_PICTURE_INFO" val="{&quot;full_picture&quot;:false,&quot;last_crop_picture&quot;:&quot;1-1&quot;,&quot;selected&quot;:&quot;1-1&quot;,&quot;spacing&quot;:6}"/>
  <p:tag name="KSO_WM_UNIT_BLOCK" val="0"/>
  <p:tag name="KSO_WM_UNIT_VALUE" val="1904*1128"/>
  <p:tag name="KSO_WM_UNIT_HIGHLIGHT" val="0"/>
  <p:tag name="KSO_WM_UNIT_COMPATIBLE" val="0"/>
  <p:tag name="KSO_WM_UNIT_DIAGRAM_ISNUMVISUAL" val="0"/>
  <p:tag name="KSO_WM_UNIT_DIAGRAM_ISREFERUNIT" val="0"/>
  <p:tag name="KSO_WM_UNIT_TYPE" val="d"/>
  <p:tag name="KSO_WM_UNIT_INDEX" val="1"/>
  <p:tag name="KSO_WM_UNIT_ID" val="custom20204397_14*d*1"/>
  <p:tag name="KSO_WM_TEMPLATE_CATEGORY" val="custom"/>
  <p:tag name="KSO_WM_TEMPLATE_INDEX" val="20204397"/>
  <p:tag name="KSO_WM_UNIT_SUPPORT_UNIT_TYPE" val="[&quot;d&quot;]"/>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3},&quot;minSize&quot;:{&quot;size1&quot;:33.3},&quot;maxSize&quot;:{&quot;size1&quot;:33.3},&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2.54,&quot;right&quot;:1.27,&quot;bottom&quot;:2.54},&quot;edge&quot;:{&quot;left&quot;:true,&quot;top&quot;:true,&quot;right&quot;:false,&quot;bottom&quot;:true}},{&quot;direction&quot;:1,&quot;horizontalAlign&quot;:-1,&quot;verticalAlign&quot;:-1,&quot;type&quot;:0,&quot;diagramDirection&quot;:0,&quot;canSetOverLayout&quot;:0,&quot;isOverLayout&quot;:0,&quot;normalSize&quot;:{&quot;size1&quot;:55.6},&quot;minSize&quot;:{&quot;size1&quot;:55.6},&quot;maxSize&quot;:{&quot;size1&quot;:55.6},&quot;edge&quot;:{&quot;left&quot;:false,&quot;top&quot;:true,&quot;right&quot;:true,&quot;bottom&quot;:true},&quot;subLayout&quot;:[{&quot;direction&quot;:0,&quot;horizontalAlign&quot;:1,&quot;verticalAlign&quot;:1,&quot;type&quot;:0,&quot;diagramDirection&quot;:0,&quot;canSetOverLayout&quot;:1,&quot;isOverLayout&quot;:1,&quot;margin&quot;:{&quot;left&quot;:0.026,&quot;top&quot;:2.54,&quot;right&quot;:1.244,&quot;bottom&quot;:2.54},&quot;marginOverLayout&quot;:{&quot;left&quot;:-1.0,&quot;top&quot;:0.0,&quot;right&quot;:1.244,&quot;bottom&quot;:0.0},&quot;edge&quot;:{&quot;left&quot;:false,&quot;top&quot;:true,&quot;right&quot;:false,&quot;bottom&quot;:true}},{&quot;direction&quot;:0,&quot;horizontalAlign&quot;:1,&quot;verticalAlign&quot;:1,&quot;type&quot;:0,&quot;diagramDirection&quot;:0,&quot;canSetOverLayout&quot;:0,&quot;isOverLayout&quot;:0,&quot;margin&quot;:{&quot;left&quot;:0.026,&quot;top&quot;:2.54,&quot;right&quot;:1.69,&quot;bottom&quot;:2.54},&quot;edge&quot;:{&quot;left&quot;:false,&quot;top&quot;:true,&quot;right&quot;:true,&quot;bottom&quot;:true}}]}]}"/>
  <p:tag name="KSO_WM_SLIDE_CAN_ADD_NAVIGATION" val="1"/>
  <p:tag name="KSO_WM_SLIDE_BACKGROUND" val="[&quot;general&quot;]"/>
  <p:tag name="KSO_WM_SLIDE_RATIO" val="1.777778"/>
  <p:tag name="KSO_WM_SLIDE_ID" val="custom20204397_14"/>
  <p:tag name="KSO_WM_TEMPLATE_SUBCATEGORY" val="0"/>
  <p:tag name="KSO_WM_TEMPLATE_MASTER_TYPE" val="1"/>
  <p:tag name="KSO_WM_TEMPLATE_COLOR_TYPE" val="1"/>
  <p:tag name="KSO_WM_SLIDE_TYPE" val="text"/>
  <p:tag name="KSO_WM_SLIDE_SUBTYPE" val="picTxt"/>
  <p:tag name="KSO_WM_SLIDE_ITEM_CNT" val="0"/>
  <p:tag name="KSO_WM_SLIDE_INDEX" val="14"/>
  <p:tag name="KSO_WM_SLIDE_SIZE" val="864*540"/>
  <p:tag name="KSO_WM_SLIDE_POSITION" val="48*0"/>
  <p:tag name="KSO_WM_TAG_VERSION" val="1.0"/>
  <p:tag name="KSO_WM_BEAUTIFY_FLAG" val="#wm#"/>
  <p:tag name="KSO_WM_TEMPLATE_CATEGORY" val="custom"/>
  <p:tag name="KSO_WM_TEMPLATE_INDEX" val="20204397"/>
  <p:tag name="KSO_WM_SLIDE_LAYOUT" val="a_d_f"/>
  <p:tag name="KSO_WM_SLIDE_LAYOUT_CNT" val="1_1_2"/>
</p:tagLst>
</file>

<file path=ppt/tags/tag57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5*i*6"/>
  <p:tag name="KSO_WM_TEMPLATE_CATEGORY" val="custom"/>
  <p:tag name="KSO_WM_TEMPLATE_INDEX" val="20204397"/>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5*i*1"/>
  <p:tag name="KSO_WM_TEMPLATE_CATEGORY" val="custom"/>
  <p:tag name="KSO_WM_TEMPLATE_INDEX" val="20204397"/>
  <p:tag name="KSO_WM_UNIT_LAYERLEVEL" val="1"/>
  <p:tag name="KSO_WM_TAG_VERSION" val="1.0"/>
  <p:tag name="KSO_WM_BEAUTIFY_FLAG" val="#wm#"/>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5*i*2"/>
  <p:tag name="KSO_WM_TEMPLATE_CATEGORY" val="custom"/>
  <p:tag name="KSO_WM_TEMPLATE_INDEX" val="20204397"/>
  <p:tag name="KSO_WM_UNIT_LAYERLEVEL" val="1"/>
  <p:tag name="KSO_WM_TAG_VERSION" val="1.0"/>
  <p:tag name="KSO_WM_BEAUTIFY_FLAG" val="#w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5*i*3"/>
  <p:tag name="KSO_WM_TEMPLATE_CATEGORY" val="custom"/>
  <p:tag name="KSO_WM_TEMPLATE_INDEX" val="20204397"/>
  <p:tag name="KSO_WM_UNIT_LAYERLEVEL" val="1"/>
  <p:tag name="KSO_WM_TAG_VERSION" val="1.0"/>
  <p:tag name="KSO_WM_BEAUTIFY_FLAG" val="#w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5*i*4"/>
  <p:tag name="KSO_WM_TEMPLATE_CATEGORY" val="custom"/>
  <p:tag name="KSO_WM_TEMPLATE_INDEX" val="20204397"/>
  <p:tag name="KSO_WM_UNIT_LAYERLEVEL" val="1"/>
  <p:tag name="KSO_WM_TAG_VERSION" val="1.0"/>
  <p:tag name="KSO_WM_BEAUTIFY_FLAG" val="#wm#"/>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5*i*5"/>
  <p:tag name="KSO_WM_TEMPLATE_CATEGORY" val="custom"/>
  <p:tag name="KSO_WM_TEMPLATE_INDEX" val="20204397"/>
  <p:tag name="KSO_WM_UNIT_LAYERLEVEL" val="1"/>
  <p:tag name="KSO_WM_TAG_VERSION" val="1.0"/>
  <p:tag name="KSO_WM_BEAUTIFY_FLAG" val="#wm#"/>
</p:tagLst>
</file>

<file path=ppt/tags/tag577.xml><?xml version="1.0" encoding="utf-8"?>
<p:tagLst xmlns:p="http://schemas.openxmlformats.org/presentationml/2006/main">
  <p:tag name="KSO_WM_UNIT_DEFAULT_FONT" val="14;16;2"/>
  <p:tag name="KSO_WM_UNIT_BLOCK" val="0"/>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UNIT_TYPE" val="f"/>
  <p:tag name="KSO_WM_UNIT_INDEX" val="1"/>
  <p:tag name="KSO_WM_UNIT_ID" val="custom20204397_15*f*1"/>
  <p:tag name="KSO_WM_TEMPLATE_CATEGORY" val="custom"/>
  <p:tag name="KSO_WM_TEMPLATE_INDEX" val="20204397"/>
  <p:tag name="KSO_WM_UNIT_LAYERLEVEL" val="1"/>
  <p:tag name="KSO_WM_TAG_VERSION" val="1.0"/>
  <p:tag name="KSO_WM_BEAUTIFY_FLAG" val="#wm#"/>
  <p:tag name="KSO_WM_UNIT_PRESET_TEXT" val="单击此处输入你的正文，文字是您思想的提炼;&#10;为了最终演示发布的良好效果，请尽量言简意赅的阐述观点；根据需要可酌情增减文字，以便观者可以准确理解您所传达的信息。"/>
</p:tagLst>
</file>

<file path=ppt/tags/tag578.xml><?xml version="1.0" encoding="utf-8"?>
<p:tagLst xmlns:p="http://schemas.openxmlformats.org/presentationml/2006/main">
  <p:tag name="KSO_WM_SLIDE_LAYOUT_INFO" val="{&quot;direction&quot;:1,&quot;horizontalAlign&quot;:-1,&quot;verticalAlign&quot;:-1,&quot;type&quot;:1,&quot;diagramDirection&quot;:0,&quot;canSetOverLayout&quot;:0,&quot;isOverLayout&quot;:0,&quot;normalSize&quot;:{&quot;size1&quot;:49.8},&quot;minSize&quot;:{&quot;size1&quot;:49.8},&quot;maxSize&quot;:{&quot;size1&quot;:69.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topBottom&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normalSize&quot;:{&quot;size1&quot;:66.7},&quot;minSize&quot;:{&quot;size1&quot;:54.7},&quot;maxSize&quot;:{&quot;size1&quot;:66.7},&quot;edge&quot;:{&quot;left&quot;:true,&quot;top&quot;:true,&quot;right&quot;:false,&quot;bottom&quot;:true},&quot;subLayout&quot;:[{&quot;direction&quot;:0,&quot;horizontalAlign&quot;:2,&quot;verticalAlign&quot;:2,&quot;type&quot;:1,&quot;diagramDirection&quot;:0,&quot;canSetOverLayout&quot;:0,&quot;isOverLayout&quot;:0,&quot;margin&quot;:{&quot;left&quot;:1.69,&quot;top&quot;:1.69,&quot;right&quot;:0.784,&quot;bottom&quot;:0.614},&quot;edge&quot;:{&quot;left&quot;:true,&quot;top&quot;:true,&quot;right&quot;:false,&quot;bottom&quot;:false}},{&quot;direction&quot;:0,&quot;horizontalAlign&quot;:-1,&quot;verticalAlign&quot;:-1,&quot;type&quot;:0,&quot;diagramDirection&quot;:0,&quot;canSetOverLayout&quot;:0,&quot;isOverLayout&quot;:0,&quot;margin&quot;:{&quot;left&quot;:1.69,&quot;top&quot;:0.026,&quot;right&quot;:0.784,&quot;bottom&quot;:1.695},&quot;edge&quot;:{&quot;left&quot;:true,&quot;top&quot;:false,&quot;right&quot;:false,&quot;bottom&quot;:true}}]},{&quot;direction&quot;:0,&quot;horizontalAlign&quot;:0,&quot;verticalAlign&quot;:0,&quot;type&quot;:1,&quot;diagramDirection&quot;:0,&quot;canSetOverLayout&quot;:0,&quot;isOverLayout&quot;:0,&quot;margin&quot;:{&quot;left&quot;:0.026,&quot;top&quot;:1.69,&quot;right&quot;:1.69,&quot;bottom&quot;:1.69},&quot;edge&quot;:{&quot;left&quot;:false,&quot;top&quot;:true,&quot;right&quot;:true,&quot;bottom&quot;:true}}]}"/>
  <p:tag name="KSO_WM_SLIDE_BACKGROUND" val="[&quot;general&quot;,&quot;topBottom&quot;]"/>
  <p:tag name="KSO_WM_SLIDE_RATIO" val="1.777778"/>
  <p:tag name="KSO_WM_SLIDE_ID" val="custom20204397_15"/>
  <p:tag name="KSO_WM_TEMPLATE_SUBCATEGORY" val="0"/>
  <p:tag name="KSO_WM_TEMPLATE_MASTER_TYPE" val="1"/>
  <p:tag name="KSO_WM_TEMPLATE_COLOR_TYPE" val="1"/>
  <p:tag name="KSO_WM_SLIDE_TYPE" val="text"/>
  <p:tag name="KSO_WM_SLIDE_SUBTYPE" val="picTxt"/>
  <p:tag name="KSO_WM_SLIDE_ITEM_CNT" val="0"/>
  <p:tag name="KSO_WM_SLIDE_INDEX" val="15"/>
  <p:tag name="KSO_WM_SLIDE_SIZE" val="960*491"/>
  <p:tag name="KSO_WM_SLIDE_POSITION" val="0*0"/>
  <p:tag name="KSO_WM_TAG_VERSION" val="1.0"/>
  <p:tag name="KSO_WM_BEAUTIFY_FLAG" val="#wm#"/>
  <p:tag name="KSO_WM_TEMPLATE_CATEGORY" val="custom"/>
  <p:tag name="KSO_WM_TEMPLATE_INDEX" val="20204397"/>
  <p:tag name="KSO_WM_SLIDE_LAYOUT" val="d_f_i"/>
  <p:tag name="KSO_WM_SLIDE_LAYOUT_CNT" val="2_1_1"/>
</p:tagLst>
</file>

<file path=ppt/tags/tag57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DIAGRAM_GROUP_CODE" val="l1-2"/>
  <p:tag name="KSO_WM_UNIT_SUBTYPE" val="h"/>
  <p:tag name="KSO_WM_UNIT_TYPE" val="i"/>
  <p:tag name="KSO_WM_UNIT_INDEX" val="6"/>
  <p:tag name="KSO_WM_UNIT_ID" val="custom20204397_19*i*6"/>
  <p:tag name="KSO_WM_TEMPLATE_CATEGORY" val="custom"/>
  <p:tag name="KSO_WM_TEMPLATE_INDEX" val="20204397"/>
  <p:tag name="KSO_WM_UNIT_LAYERLEVEL" val="1"/>
  <p:tag name="KSO_WM_TAG_VERSION" val="1.0"/>
  <p:tag name="KSO_WM_BEAUTIFY_FLAG" val="#wm#"/>
  <p:tag name="KSO_WM_UNIT_FILL_FORE_SCHEMECOLOR_INDEX" val="1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04397_19*i*1"/>
  <p:tag name="KSO_WM_TEMPLATE_CATEGORY" val="custom"/>
  <p:tag name="KSO_WM_TEMPLATE_INDEX" val="20204397"/>
  <p:tag name="KSO_WM_UNIT_LAYERLEVEL" val="1"/>
  <p:tag name="KSO_WM_TAG_VERSION" val="1.0"/>
  <p:tag name="KSO_WM_BEAUTIFY_FLAG" val="#wm#"/>
  <p:tag name="KSO_WM_UNIT_USESOURCEFORMAT_APPLY" val="1"/>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04397_19*i*2"/>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04397_19*i*3"/>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04397_19*i*4"/>
  <p:tag name="KSO_WM_TEMPLATE_CATEGORY" val="custom"/>
  <p:tag name="KSO_WM_TEMPLATE_INDEX" val="20204397"/>
  <p:tag name="KSO_WM_UNIT_LAYERLEVEL" val="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04397_19*i*5"/>
  <p:tag name="KSO_WM_TEMPLATE_CATEGORY" val="custom"/>
  <p:tag name="KSO_WM_TEMPLATE_INDEX" val="20204397"/>
  <p:tag name="KSO_WM_UNIT_LAYERLEVEL" val="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85.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04397_19*a*1"/>
  <p:tag name="KSO_WM_TEMPLATE_CATEGORY" val="custom"/>
  <p:tag name="KSO_WM_TEMPLATE_INDEX" val="20204397"/>
  <p:tag name="KSO_WM_UNIT_LAYERLEVEL" val="1"/>
  <p:tag name="KSO_WM_TAG_VERSION" val="1.0"/>
  <p:tag name="KSO_WM_BEAUTIFY_FLAG" val="#wm#"/>
  <p:tag name="KSO_WM_UNIT_PRESET_TEXT" val="单击此处添加大标题"/>
  <p:tag name="KSO_WM_UNIT_TEXT_FILL_FORE_SCHEMECOLOR_INDEX" val="13"/>
  <p:tag name="KSO_WM_UNIT_TEXT_FILL_TYPE" val="1"/>
  <p:tag name="KSO_WM_UNIT_USESOURCEFORMAT_APPLY" val="1"/>
</p:tagLst>
</file>

<file path=ppt/tags/tag586.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CAN_ADD_NAVIGATION" val="1"/>
  <p:tag name="KSO_WM_SLIDE_BACKGROUND" val="[&quot;navigation&quot;]"/>
  <p:tag name="KSO_WM_SLIDE_RATIO" val="1.777778"/>
  <p:tag name="KSO_WM_SLIDE_COLORSCHEME_VERSION" val="3.2"/>
  <p:tag name="KSO_WM_SLIDE_ID" val="custom20204397_19"/>
  <p:tag name="KSO_WM_TEMPLATE_SUBCATEGORY" val="0"/>
  <p:tag name="KSO_WM_TEMPLATE_MASTER_TYPE" val="1"/>
  <p:tag name="KSO_WM_TEMPLATE_COLOR_TYPE" val="1"/>
  <p:tag name="KSO_WM_SLIDE_TYPE" val="text"/>
  <p:tag name="KSO_WM_SLIDE_SUBTYPE" val="pureTxt"/>
  <p:tag name="KSO_WM_SLIDE_ITEM_CNT" val="2"/>
  <p:tag name="KSO_WM_SLIDE_INDEX" val="19"/>
  <p:tag name="KSO_WM_SLIDE_SIZE" val="651.15*332.65"/>
  <p:tag name="KSO_WM_SLIDE_POSITION" val="154.244*133.722"/>
  <p:tag name="KSO_WM_DIAGRAM_GROUP_CODE" val="l1-2"/>
  <p:tag name="KSO_WM_SLIDE_DIAGTYPE" val="l"/>
  <p:tag name="KSO_WM_TAG_VERSION" val="1.0"/>
  <p:tag name="KSO_WM_BEAUTIFY_FLAG" val="#wm#"/>
  <p:tag name="KSO_WM_TEMPLATE_CATEGORY" val="custom"/>
  <p:tag name="KSO_WM_TEMPLATE_INDEX" val="20204397"/>
  <p:tag name="KSO_WM_SLIDE_LAYOUT" val="a_i_l"/>
  <p:tag name="KSO_WM_SLIDE_LAYOUT_CNT" val="1_1_1"/>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9*i*1"/>
  <p:tag name="KSO_WM_TEMPLATE_CATEGORY" val="custom"/>
  <p:tag name="KSO_WM_TEMPLATE_INDEX" val="20204397"/>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9*i*2"/>
  <p:tag name="KSO_WM_TEMPLATE_CATEGORY" val="custom"/>
  <p:tag name="KSO_WM_TEMPLATE_INDEX" val="20204397"/>
  <p:tag name="KSO_WM_UNIT_LAYERLEVEL" val="1"/>
  <p:tag name="KSO_WM_TAG_VERSION" val="1.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9*i*3"/>
  <p:tag name="KSO_WM_TEMPLATE_CATEGORY" val="custom"/>
  <p:tag name="KSO_WM_TEMPLATE_INDEX" val="2020439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9*i*4"/>
  <p:tag name="KSO_WM_TEMPLATE_CATEGORY" val="custom"/>
  <p:tag name="KSO_WM_TEMPLATE_INDEX" val="20204397"/>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9*i*5"/>
  <p:tag name="KSO_WM_TEMPLATE_CATEGORY" val="custom"/>
  <p:tag name="KSO_WM_TEMPLATE_INDEX" val="20204397"/>
  <p:tag name="KSO_WM_UNIT_LAYERLEVEL" val="1"/>
  <p:tag name="KSO_WM_TAG_VERSION" val="1.0"/>
  <p:tag name="KSO_WM_BEAUTIFY_FLAG" val="#wm#"/>
</p:tagLst>
</file>

<file path=ppt/tags/tag59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9*i*6"/>
  <p:tag name="KSO_WM_TEMPLATE_CATEGORY" val="custom"/>
  <p:tag name="KSO_WM_TEMPLATE_INDEX" val="20204397"/>
  <p:tag name="KSO_WM_UNIT_LAYERLEVEL" val="1"/>
  <p:tag name="KSO_WM_TAG_VERSION" val="1.0"/>
  <p:tag name="KSO_WM_BEAUTIFY_FLAG" val="#wm#"/>
</p:tagLst>
</file>

<file path=ppt/tags/tag593.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BLOCK" val="0"/>
  <p:tag name="KSO_WM_UNIT_SM_LIMIT_TYPE" val="2"/>
  <p:tag name="KSO_WM_UNIT_DECORATE_INFO" val="{&quot;DecorateInfoX&quot;:{&quot;IsLeft&quot;:false,&quot;IsRight&quot;:tru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1"/>
  <p:tag name="KSO_WM_UNIT_ID" val="custom20204397_9*h_i*1_1"/>
  <p:tag name="KSO_WM_TEMPLATE_CATEGORY" val="custom"/>
  <p:tag name="KSO_WM_TEMPLATE_INDEX" val="20204397"/>
  <p:tag name="KSO_WM_UNIT_LAYERLEVEL" val="1_1"/>
  <p:tag name="KSO_WM_TAG_VERSION" val="1.0"/>
  <p:tag name="KSO_WM_BEAUTIFY_FLAG" val="#wm#"/>
</p:tagLst>
</file>

<file path=ppt/tags/tag594.xml><?xml version="1.0" encoding="utf-8"?>
<p:tagLst xmlns:p="http://schemas.openxmlformats.org/presentationml/2006/main">
  <p:tag name="KSO_WM_UNIT_TEXTBOXSTYLE_SHAPETYPE" val="1"/>
  <p:tag name="KSO_WM_UNIT_TEXTBOXSTYLE_ADJUSTLEFT" val="10_-35.445"/>
  <p:tag name="KSO_WM_UNIT_TEXTBOXSTYLE_ADJUSTTOP" val="0_-63.95001"/>
  <p:tag name="KSO_WM_UNIT_BLOCK" val="0"/>
  <p:tag name="KSO_WM_UNIT_SM_LIMIT_TYPE" val="1"/>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1_2"/>
  <p:tag name="KSO_WM_UNIT_ID" val="custom20204397_9*h_i*1_2"/>
  <p:tag name="KSO_WM_TEMPLATE_CATEGORY" val="custom"/>
  <p:tag name="KSO_WM_TEMPLATE_INDEX" val="20204397"/>
  <p:tag name="KSO_WM_UNIT_LAYERLEVEL" val="1_1"/>
  <p:tag name="KSO_WM_TAG_VERSION" val="1.0"/>
  <p:tag name="KSO_WM_BEAUTIFY_FLAG" val="#wm#"/>
</p:tagLst>
</file>

<file path=ppt/tags/tag595.xml><?xml version="1.0" encoding="utf-8"?>
<p:tagLst xmlns:p="http://schemas.openxmlformats.org/presentationml/2006/main">
  <p:tag name="KSO_WM_UNIT_DEFAULT_FONT" val="16;20;2"/>
  <p:tag name="KSO_WM_UNIT_BLOCK" val="0"/>
  <p:tag name="KSO_WM_UNIT_SUBTYPE" val="a"/>
  <p:tag name="KSO_WM_UNIT_NOCLEAR" val="0"/>
  <p:tag name="KSO_WM_UNIT_VALUE" val="85"/>
  <p:tag name="KSO_WM_UNIT_HIGHLIGHT" val="0"/>
  <p:tag name="KSO_WM_UNIT_COMPATIBLE" val="0"/>
  <p:tag name="KSO_WM_UNIT_DIAGRAM_ISNUMVISUAL" val="0"/>
  <p:tag name="KSO_WM_UNIT_DIAGRAM_ISREFERUNIT" val="0"/>
  <p:tag name="KSO_WM_UNIT_TYPE" val="h_f"/>
  <p:tag name="KSO_WM_UNIT_INDEX" val="1_1"/>
  <p:tag name="KSO_WM_UNIT_ID" val="custom20204397_9*h_f*1_1"/>
  <p:tag name="KSO_WM_TEMPLATE_CATEGORY" val="custom"/>
  <p:tag name="KSO_WM_TEMPLATE_INDEX" val="20204397"/>
  <p:tag name="KSO_WM_UNIT_LAYERLEVEL" val="1_1"/>
  <p:tag name="KSO_WM_TAG_VERSION" val="1.0"/>
  <p:tag name="KSO_WM_BEAUTIFY_FLAG" val="#wm#"/>
  <p:tag name="KSO_WM_UNIT_PRESET_TEXT" val="单击此处输入你的正文，文字是您思想的提炼;&#10;为了最终演示发布的良好效果，请尽量言简意赅的阐述观点；根据需要可酌情增减文字……"/>
</p:tagLst>
</file>

<file path=ppt/tags/tag596.xml><?xml version="1.0" encoding="utf-8"?>
<p:tagLst xmlns:p="http://schemas.openxmlformats.org/presentationml/2006/main">
  <p:tag name="KSO_WM_UNIT_BLOCK" val="0"/>
  <p:tag name="KSO_WM_UNIT_SM_LIMIT_TYPE" val="2"/>
  <p:tag name="KSO_WM_UNIT_DECORATE_INFO" val="{&quot;DecorateInfoX&quot;:{&quot;IsLeft&quot;:true,&quot;IsRight&quot;:false,&quot;IsAbs&quot;:true},&quot;DecorateInfoY&quot;:{&quot;IsTop&quot;:true,&quot;IsBottom&quot;:false,&quot;IsAbs&quot;:true}}"/>
  <p:tag name="KSO_WM_UNIT_HIGHLIGHT" val="0"/>
  <p:tag name="KSO_WM_UNIT_COMPATIBLE" val="0"/>
  <p:tag name="KSO_WM_UNIT_DIAGRAM_ISNUMVISUAL" val="0"/>
  <p:tag name="KSO_WM_UNIT_DIAGRAM_ISREFERUNIT" val="0"/>
  <p:tag name="KSO_WM_UNIT_TYPE" val="h_i"/>
  <p:tag name="KSO_WM_UNIT_INDEX" val="2_1"/>
  <p:tag name="KSO_WM_UNIT_ID" val="custom20204397_9*h_i*2_1"/>
  <p:tag name="KSO_WM_TEMPLATE_CATEGORY" val="custom"/>
  <p:tag name="KSO_WM_TEMPLATE_INDEX" val="20204397"/>
  <p:tag name="KSO_WM_UNIT_LAYERLEVEL" val="1_1"/>
  <p:tag name="KSO_WM_TAG_VERSION" val="1.0"/>
  <p:tag name="KSO_WM_BEAUTIFY_FLAG" val="#wm#"/>
</p:tagLst>
</file>

<file path=ppt/tags/tag597.xml><?xml version="1.0" encoding="utf-8"?>
<p:tagLst xmlns:p="http://schemas.openxmlformats.org/presentationml/2006/main">
  <p:tag name="KSO_WM_UNIT_PLACING_PICTURE_INFO" val="{&quot;full_picture&quot;:false,&quot;last_crop_picture&quot;:&quot;1-1&quot;,&quot;selected&quot;:&quot;1-1&quot;,&quot;spacing&quot;:6}"/>
  <p:tag name="KSO_WM_UNIT_BLOCK" val="0"/>
  <p:tag name="KSO_WM_UNIT_VALUE" val="1016*1355"/>
  <p:tag name="KSO_WM_UNIT_HIGHLIGHT" val="0"/>
  <p:tag name="KSO_WM_UNIT_COMPATIBLE" val="0"/>
  <p:tag name="KSO_WM_UNIT_DIAGRAM_ISNUMVISUAL" val="0"/>
  <p:tag name="KSO_WM_UNIT_DIAGRAM_ISREFERUNIT" val="0"/>
  <p:tag name="KSO_WM_UNIT_TYPE" val="h_d"/>
  <p:tag name="KSO_WM_UNIT_INDEX" val="2_1"/>
  <p:tag name="KSO_WM_UNIT_ID" val="custom20204397_9*h_d*2_1"/>
  <p:tag name="KSO_WM_TEMPLATE_CATEGORY" val="custom"/>
  <p:tag name="KSO_WM_TEMPLATE_INDEX" val="20204397"/>
  <p:tag name="KSO_WM_UNIT_SUPPORT_UNIT_TYPE" val="[&quot;d&quot;]"/>
  <p:tag name="KSO_WM_UNIT_LAYERLEVEL" val="1_1"/>
  <p:tag name="KSO_WM_TAG_VERSION" val="1.0"/>
  <p:tag name="KSO_WM_BEAUTIFY_FLAG" val="#wm#"/>
</p:tagLst>
</file>

<file path=ppt/tags/tag598.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9*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599.xml><?xml version="1.0" encoding="utf-8"?>
<p:tagLst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4397_7*e*1"/>
  <p:tag name="KSO_WM_TEMPLATE_CATEGORY" val="custom"/>
  <p:tag name="KSO_WM_TEMPLATE_INDEX" val="20204397"/>
  <p:tag name="KSO_WM_UNIT_LAYERLEVEL" val="1"/>
  <p:tag name="KSO_WM_TAG_VERSION" val="1.0"/>
  <p:tag name="KSO_WM_BEAUTIFY_FLAG" val=""/>
  <p:tag name="KSO_WM_UNIT_PRESET_TEXT" val="Part 0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397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397"/>
  <p:tag name="KSO_WM_SLIDE_LAYOUT" val="a_i_h"/>
  <p:tag name="KSO_WM_SLIDE_LAYOUT_CNT" val="1_1_2"/>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97_10*i*1"/>
  <p:tag name="KSO_WM_TEMPLATE_CATEGORY" val="custom"/>
  <p:tag name="KSO_WM_TEMPLATE_INDEX" val="20204397"/>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397_10*i*2"/>
  <p:tag name="KSO_WM_TEMPLATE_CATEGORY" val="custom"/>
  <p:tag name="KSO_WM_TEMPLATE_INDEX" val="20204397"/>
  <p:tag name="KSO_WM_UNIT_LAYERLEVEL" val="1"/>
  <p:tag name="KSO_WM_TAG_VERSION" val="1.0"/>
  <p:tag name="KSO_WM_BEAUTIFY_FLAG" val="#wm#"/>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4397_10*i*3"/>
  <p:tag name="KSO_WM_TEMPLATE_CATEGORY" val="custom"/>
  <p:tag name="KSO_WM_TEMPLATE_INDEX" val="20204397"/>
  <p:tag name="KSO_WM_UNIT_LAYERLEVEL" val="1"/>
  <p:tag name="KSO_WM_TAG_VERSION" val="1.0"/>
  <p:tag name="KSO_WM_BEAUTIFY_FLAG" val="#wm#"/>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4397_10*i*4"/>
  <p:tag name="KSO_WM_TEMPLATE_CATEGORY" val="custom"/>
  <p:tag name="KSO_WM_TEMPLATE_INDEX" val="20204397"/>
  <p:tag name="KSO_WM_UNIT_LAYERLEVEL" val="1"/>
  <p:tag name="KSO_WM_TAG_VERSION" val="1.0"/>
  <p:tag name="KSO_WM_BEAUTIFY_FLAG" val="#wm#"/>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4397_10*i*5"/>
  <p:tag name="KSO_WM_TEMPLATE_CATEGORY" val="custom"/>
  <p:tag name="KSO_WM_TEMPLATE_INDEX" val="20204397"/>
  <p:tag name="KSO_WM_UNIT_LAYERLEVEL" val="1"/>
  <p:tag name="KSO_WM_TAG_VERSION" val="1.0"/>
  <p:tag name="KSO_WM_BEAUTIFY_FLAG" val="#wm#"/>
</p:tagLst>
</file>

<file path=ppt/tags/tag60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6"/>
  <p:tag name="KSO_WM_UNIT_ID" val="custom20204397_10*i*6"/>
  <p:tag name="KSO_WM_TEMPLATE_CATEGORY" val="custom"/>
  <p:tag name="KSO_WM_TEMPLATE_INDEX" val="20204397"/>
  <p:tag name="KSO_WM_UNIT_LAYERLEVEL" val="1"/>
  <p:tag name="KSO_WM_TAG_VERSION" val="1.0"/>
  <p:tag name="KSO_WM_BEAUTIFY_FLAG" val="#wm#"/>
</p:tagLst>
</file>

<file path=ppt/tags/tag607.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1_1"/>
  <p:tag name="KSO_WM_UNIT_ID" val="custom20204397_10*h_a*1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608.xml><?xml version="1.0" encoding="utf-8"?>
<p:tagLst xmlns:p="http://schemas.openxmlformats.org/presentationml/2006/main">
  <p:tag name="KSO_WM_UNIT_BLOCK" val="0"/>
  <p:tag name="KSO_WM_UNIT_IS_LAYOUT_DIAGRAM" val="1"/>
  <p:tag name="KSO_WM_UNIT_HIGHLIGHT" val="0"/>
  <p:tag name="KSO_WM_UNIT_COMPATIBLE" val="0"/>
  <p:tag name="KSO_WM_UNIT_DIAGRAM_ISNUMVISUAL" val="0"/>
  <p:tag name="KSO_WM_UNIT_DIAGRAM_ISREFERUNIT" val="0"/>
  <p:tag name="KSO_WM_UNIT_TYPE" val="z"/>
  <p:tag name="KSO_WM_UNIT_INDEX" val="1"/>
  <p:tag name="KSO_WM_UNIT_ID" val="custom20204397_10*z*1"/>
  <p:tag name="KSO_WM_TEMPLATE_CATEGORY" val="custom"/>
  <p:tag name="KSO_WM_TEMPLATE_INDEX" val="20204397"/>
  <p:tag name="KSO_WM_UNIT_BK_DARK_LIGHT" val="1"/>
  <p:tag name="KSO_WM_UNIT_LAYERLEVEL" val="1"/>
  <p:tag name="KSO_WM_TAG_VERSION" val="1.0"/>
  <p:tag name="KSO_WM_BEAUTIFY_FLAG" val="#wm#"/>
</p:tagLst>
</file>

<file path=ppt/tags/tag609.xml><?xml version="1.0" encoding="utf-8"?>
<p:tagLst xmlns:p="http://schemas.openxmlformats.org/presentationml/2006/main">
  <p:tag name="KSO_WM_UNIT_BLOCK" val="0"/>
  <p:tag name="KSO_WM_UNIT_IS_LAYOUT_DIAGRAM" val="1"/>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h_a"/>
  <p:tag name="KSO_WM_UNIT_INDEX" val="2_1"/>
  <p:tag name="KSO_WM_UNIT_ID" val="custom20204397_10*h_a*2_1"/>
  <p:tag name="KSO_WM_TEMPLATE_CATEGORY" val="custom"/>
  <p:tag name="KSO_WM_TEMPLATE_INDEX" val="20204397"/>
  <p:tag name="KSO_WM_UNIT_LAYERLEVEL" val="1_1"/>
  <p:tag name="KSO_WM_TAG_VERSION" val="1.0"/>
  <p:tag name="KSO_WM_BEAUTIFY_FLAG" val="#wm#"/>
  <p:tag name="KSO_WM_UNIT_PRESET_TEXT" val="单击此处添加小标题"/>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p="http://schemas.openxmlformats.org/presentationml/2006/main">
  <p:tag name="KSO_WM_UNIT_DEFAULT_FONT" val="28;32;4"/>
  <p:tag name="KSO_WM_UNIT_BLOCK" val="0"/>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4397_10*a*1"/>
  <p:tag name="KSO_WM_TEMPLATE_CATEGORY" val="custom"/>
  <p:tag name="KSO_WM_TEMPLATE_INDEX" val="20204397"/>
  <p:tag name="KSO_WM_UNIT_LAYERLEVEL" val="1"/>
  <p:tag name="KSO_WM_TAG_VERSION" val="1.0"/>
  <p:tag name="KSO_WM_BEAUTIFY_FLAG" val="#wm#"/>
  <p:tag name="KSO_WM_UNIT_PRESET_TEXT" val="单击此处添加大标题"/>
</p:tagLst>
</file>

<file path=ppt/tags/tag611.xml><?xml version="1.0" encoding="utf-8"?>
<p:tagLst xmlns:p="http://schemas.openxmlformats.org/presentationml/2006/main">
  <p:tag name="KSO_WM_UNIT_NOCLEAR" val="0"/>
  <p:tag name="KSO_WM_UNIT_VALUE" val="8"/>
  <p:tag name="KSO_WM_UNIT_HIGHLIGHT" val="0"/>
  <p:tag name="KSO_WM_UNIT_COMPATIBLE" val="1"/>
  <p:tag name="KSO_WM_UNIT_DIAGRAM_ISNUMVISUAL" val="0"/>
  <p:tag name="KSO_WM_UNIT_DIAGRAM_ISREFERUNIT" val="0"/>
  <p:tag name="KSO_WM_UNIT_TYPE" val="e"/>
  <p:tag name="KSO_WM_UNIT_INDEX" val="1"/>
  <p:tag name="KSO_WM_UNIT_ID" val="custom20204397_7*e*1"/>
  <p:tag name="KSO_WM_TEMPLATE_CATEGORY" val="custom"/>
  <p:tag name="KSO_WM_TEMPLATE_INDEX" val="20204397"/>
  <p:tag name="KSO_WM_UNIT_LAYERLEVEL" val="1"/>
  <p:tag name="KSO_WM_TAG_VERSION" val="1.0"/>
  <p:tag name="KSO_WM_BEAUTIFY_FLAG" val=""/>
  <p:tag name="KSO_WM_UNIT_PRESET_TEXT" val="Part 01"/>
</p:tagLst>
</file>

<file path=ppt/tags/tag612.xml><?xml version="1.0" encoding="utf-8"?>
<p:tagLst xmlns:p="http://schemas.openxmlformats.org/presentationml/2006/main">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1.69,&quot;top&quot;:1.27,&quot;right&quot;:1.69,&quot;bottom&quot;:2.54},&quot;edge&quot;:{&quot;left&quot;:true,&quot;top&quot;:false,&quot;right&quot;:true,&quot;bottom&quot;:true}}]}"/>
  <p:tag name="KSO_WM_SLIDE_BACKGROUND" val="[&quot;navigation&quot;]"/>
  <p:tag name="KSO_WM_SLIDE_RATIO" val="1.777778"/>
  <p:tag name="KSO_WM_SLIDE_ID" val="custom20204397_10"/>
  <p:tag name="KSO_WM_TEMPLATE_SUBCATEGORY" val="0"/>
  <p:tag name="KSO_WM_TEMPLATE_MASTER_TYPE" val="1"/>
  <p:tag name="KSO_WM_TEMPLATE_COLOR_TYPE" val="1"/>
  <p:tag name="KSO_WM_SLIDE_TYPE" val="text"/>
  <p:tag name="KSO_WM_SLIDE_SUBTYPE" val="pureTxt"/>
  <p:tag name="KSO_WM_SLIDE_ITEM_CNT" val="0"/>
  <p:tag name="KSO_WM_SLIDE_INDEX" val="10"/>
  <p:tag name="KSO_WM_SLIDE_SIZE" val="864.102*298.548"/>
  <p:tag name="KSO_WM_SLIDE_POSITION" val="47.9488*170.627"/>
  <p:tag name="KSO_WM_TAG_VERSION" val="1.0"/>
  <p:tag name="KSO_WM_BEAUTIFY_FLAG" val="#wm#"/>
  <p:tag name="KSO_WM_TEMPLATE_CATEGORY" val="custom"/>
  <p:tag name="KSO_WM_TEMPLATE_INDEX" val="20204397"/>
  <p:tag name="KSO_WM_SLIDE_LAYOUT" val="a_i_z_h"/>
  <p:tag name="KSO_WM_SLIDE_LAYOUT_CNT" val="1_1_1_2"/>
</p:tagLst>
</file>

<file path=ppt/tags/tag61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397_31*a*1"/>
  <p:tag name="KSO_WM_TEMPLATE_CATEGORY" val="custom"/>
  <p:tag name="KSO_WM_TEMPLATE_INDEX" val="20204397"/>
  <p:tag name="KSO_WM_UNIT_LAYERLEVEL" val="1"/>
  <p:tag name="KSO_WM_TAG_VERSION" val="1.0"/>
  <p:tag name="KSO_WM_BEAUTIFY_FLAG" val="#wm#"/>
  <p:tag name="KSO_WM_UNIT_PRESET_TEXT" val="谢谢观看"/>
</p:tagLst>
</file>

<file path=ppt/tags/tag614.xml><?xml version="1.0" encoding="utf-8"?>
<p:tagLst xmlns:p="http://schemas.openxmlformats.org/presentationml/2006/main">
  <p:tag name="KSO_WM_SLIDE_ID" val="custom20204397_31"/>
  <p:tag name="KSO_WM_TEMPLATE_SUBCATEGORY" val="0"/>
  <p:tag name="KSO_WM_TEMPLATE_MASTER_TYPE" val="1"/>
  <p:tag name="KSO_WM_TEMPLATE_COLOR_TYPE" val="1"/>
  <p:tag name="KSO_WM_SLIDE_TYPE" val="endPage"/>
  <p:tag name="KSO_WM_SLIDE_SUBTYPE" val="pureTxt"/>
  <p:tag name="KSO_WM_SLIDE_ITEM_CNT" val="0"/>
  <p:tag name="KSO_WM_SLIDE_INDEX" val="31"/>
  <p:tag name="KSO_WM_TAG_VERSION" val="1.0"/>
  <p:tag name="KSO_WM_BEAUTIFY_FLAG" val="#wm#"/>
  <p:tag name="KSO_WM_TEMPLATE_CATEGORY" val="custom"/>
  <p:tag name="KSO_WM_TEMPLATE_INDEX" val="20204397"/>
  <p:tag name="KSO_WM_SLIDE_LAYOUT" val="a_b"/>
  <p:tag name="KSO_WM_SLIDE_LAYOUT_CNT" val="1_1"/>
</p:tagLst>
</file>

<file path=ppt/tags/tag615.xml><?xml version="1.0" encoding="utf-8"?>
<p:tagLst xmlns:p="http://schemas.openxmlformats.org/presentationml/2006/main">
  <p:tag name="KSO_WPP_MARK_KEY" val="9040c90a-d0c6-4197-8be2-8df346dadaa0"/>
  <p:tag name="COMMONDATA" val="eyJoZGlkIjoiNDNhYzY4ZjlmZGY5MzhiZGZmODY4ODMzMjM4YmNlMjYifQ=="/>
  <p:tag name="commondata" val="eyJoZGlkIjoiMDFhMDc0NTNhMGM3MzUzZDU4MzAzNjY2MzhkNDE2NjkifQ=="/>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245">
      <a:dk1>
        <a:srgbClr val="000000"/>
      </a:dk1>
      <a:lt1>
        <a:srgbClr val="FFFFFF"/>
      </a:lt1>
      <a:dk2>
        <a:srgbClr val="EDF6F7"/>
      </a:dk2>
      <a:lt2>
        <a:srgbClr val="FBFCFC"/>
      </a:lt2>
      <a:accent1>
        <a:srgbClr val="3989AD"/>
      </a:accent1>
      <a:accent2>
        <a:srgbClr val="38A293"/>
      </a:accent2>
      <a:accent3>
        <a:srgbClr val="5B9955"/>
      </a:accent3>
      <a:accent4>
        <a:srgbClr val="C1A24D"/>
      </a:accent4>
      <a:accent5>
        <a:srgbClr val="D07154"/>
      </a:accent5>
      <a:accent6>
        <a:srgbClr val="BB739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45">
      <a:dk1>
        <a:srgbClr val="000000"/>
      </a:dk1>
      <a:lt1>
        <a:srgbClr val="FFFFFF"/>
      </a:lt1>
      <a:dk2>
        <a:srgbClr val="EDF6F7"/>
      </a:dk2>
      <a:lt2>
        <a:srgbClr val="FBFCFC"/>
      </a:lt2>
      <a:accent1>
        <a:srgbClr val="3989AD"/>
      </a:accent1>
      <a:accent2>
        <a:srgbClr val="38A293"/>
      </a:accent2>
      <a:accent3>
        <a:srgbClr val="5B9955"/>
      </a:accent3>
      <a:accent4>
        <a:srgbClr val="C1A24D"/>
      </a:accent4>
      <a:accent5>
        <a:srgbClr val="D07154"/>
      </a:accent5>
      <a:accent6>
        <a:srgbClr val="BB739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Words>
  <Application>WPS 演示</Application>
  <PresentationFormat>全屏显示(4:3)</PresentationFormat>
  <Paragraphs>180</Paragraphs>
  <Slides>20</Slides>
  <Notes>34</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20</vt:i4>
      </vt:variant>
    </vt:vector>
  </HeadingPairs>
  <TitlesOfParts>
    <vt:vector size="36" baseType="lpstr">
      <vt:lpstr>Arial</vt:lpstr>
      <vt:lpstr>宋体</vt:lpstr>
      <vt:lpstr>Wingdings</vt:lpstr>
      <vt:lpstr>微软雅黑</vt:lpstr>
      <vt:lpstr>汉仪旗黑-85S</vt:lpstr>
      <vt:lpstr>黑体</vt:lpstr>
      <vt:lpstr>华文行楷</vt:lpstr>
      <vt:lpstr>Times New Roman</vt:lpstr>
      <vt:lpstr>Segoe UI</vt:lpstr>
      <vt:lpstr>Arial Unicode MS</vt:lpstr>
      <vt:lpstr>Calibri</vt:lpstr>
      <vt:lpstr>Roboto</vt:lpstr>
      <vt:lpstr>Verdana</vt:lpstr>
      <vt:lpstr>默认设计模板</vt:lpstr>
      <vt:lpstr>4_Office 主题​​</vt:lpstr>
      <vt:lpstr>1_Office 主题​​</vt:lpstr>
      <vt:lpstr>绿意轩—博物馆绿色低碳节能设计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“绿艺”民族文化传承</dc:title>
  <dc:creator>asus</dc:creator>
  <cp:lastModifiedBy>86159</cp:lastModifiedBy>
  <cp:revision>17</cp:revision>
  <dcterms:created xsi:type="dcterms:W3CDTF">2023-01-06T16:44:00Z</dcterms:created>
  <dcterms:modified xsi:type="dcterms:W3CDTF">2023-12-31T05:50:33Z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y fmtid="{D5CDD505-2E9C-101B-9397-08002B2CF9AE}" pid="3" name="ICV">
    <vt:lpwstr>4E324091311642608D2DAECB6D106480_13</vt:lpwstr>
  </property>
</Properties>
</file>