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19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image" Target="../media/image2.jpe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C:\Users\Administrator\Desktop\XGzp1.jpgXGzp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8" y="359410"/>
            <a:ext cx="12191365" cy="613981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 rot="5181">
            <a:off x="5396865" y="2930525"/>
            <a:ext cx="837565" cy="799465"/>
          </a:xfrm>
          <a:prstGeom prst="round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圆角矩形 13"/>
          <p:cNvSpPr/>
          <p:nvPr/>
        </p:nvSpPr>
        <p:spPr>
          <a:xfrm rot="21420000">
            <a:off x="3766820" y="375920"/>
            <a:ext cx="768350" cy="522033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7285" name="组合 7"/>
          <p:cNvGrpSpPr/>
          <p:nvPr/>
        </p:nvGrpSpPr>
        <p:grpSpPr>
          <a:xfrm>
            <a:off x="617538" y="993775"/>
            <a:ext cx="1247775" cy="3217863"/>
            <a:chOff x="530333" y="1597025"/>
            <a:chExt cx="1247667" cy="3217863"/>
          </a:xfrm>
        </p:grpSpPr>
        <p:sp>
          <p:nvSpPr>
            <p:cNvPr id="9" name="矩形 8"/>
            <p:cNvSpPr/>
            <p:nvPr/>
          </p:nvSpPr>
          <p:spPr>
            <a:xfrm>
              <a:off x="1193851" y="1865313"/>
              <a:ext cx="93654" cy="1854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333" y="1597025"/>
              <a:ext cx="757171" cy="1736725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p>
              <a:pPr marR="0" defTabSz="914400" eaLnBrk="1" fontAlgn="auto" hangingPunct="1">
                <a:buClrTx/>
                <a:buSzTx/>
                <a:buFontTx/>
                <a:buNone/>
                <a:defRPr/>
              </a:pPr>
              <a:r>
                <a:rPr kumimoji="0" lang="zh-CN" altLang="en-US" sz="3720" b="1" kern="1200" cap="none" spc="0" normalizeH="0" baseline="0" noProof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  <a:cs typeface="+mn-cs"/>
                </a:rPr>
                <a:t>景观</a:t>
              </a:r>
              <a:endParaRPr kumimoji="0" lang="zh-CN" altLang="en-US" sz="3720" b="1" kern="1200" cap="none" spc="0" normalizeH="0" baseline="0" noProof="1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14486" y="3078163"/>
              <a:ext cx="563514" cy="173672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p>
              <a:pPr marR="0" defTabSz="914400" eaLnBrk="1" hangingPunct="1">
                <a:buClrTx/>
                <a:buSzTx/>
                <a:buFontTx/>
                <a:buNone/>
                <a:defRPr/>
              </a:pPr>
              <a:r>
                <a:rPr kumimoji="0" lang="zh-CN" altLang="en-US" sz="2480" b="1" kern="1200" cap="none" spc="0" normalizeH="0" baseline="0" noProof="1">
                  <a:solidFill>
                    <a:schemeClr val="accent2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分析</a:t>
              </a:r>
              <a:endParaRPr kumimoji="0" lang="zh-CN" altLang="en-US" sz="2480" b="1" kern="1200" cap="none" spc="0" normalizeH="0" baseline="0" noProof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5" name="任意多边形 44"/>
          <p:cNvSpPr/>
          <p:nvPr/>
        </p:nvSpPr>
        <p:spPr>
          <a:xfrm rot="10817026">
            <a:off x="4492307" y="4696334"/>
            <a:ext cx="687705" cy="799386"/>
          </a:xfrm>
          <a:custGeom>
            <a:avLst/>
            <a:gdLst>
              <a:gd name="connsiteX0" fmla="*/ 305 w 1083"/>
              <a:gd name="connsiteY0" fmla="*/ 1246 h 1258"/>
              <a:gd name="connsiteX1" fmla="*/ 29 w 1083"/>
              <a:gd name="connsiteY1" fmla="*/ 1259 h 1258"/>
              <a:gd name="connsiteX2" fmla="*/ 0 w 1083"/>
              <a:gd name="connsiteY2" fmla="*/ 420 h 1258"/>
              <a:gd name="connsiteX3" fmla="*/ 826 w 1083"/>
              <a:gd name="connsiteY3" fmla="*/ 20 h 1258"/>
              <a:gd name="connsiteX4" fmla="*/ 1077 w 1083"/>
              <a:gd name="connsiteY4" fmla="*/ 40 h 1258"/>
              <a:gd name="connsiteX5" fmla="*/ 1044 w 1083"/>
              <a:gd name="connsiteY5" fmla="*/ 234 h 1258"/>
              <a:gd name="connsiteX6" fmla="*/ 1083 w 1083"/>
              <a:gd name="connsiteY6" fmla="*/ 954 h 1258"/>
              <a:gd name="connsiteX7" fmla="*/ 303 w 1083"/>
              <a:gd name="connsiteY7" fmla="*/ 898 h 1258"/>
              <a:gd name="connsiteX8" fmla="*/ 305 w 1083"/>
              <a:gd name="connsiteY8" fmla="*/ 1246 h 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3" h="1259">
                <a:moveTo>
                  <a:pt x="305" y="1246"/>
                </a:moveTo>
                <a:lnTo>
                  <a:pt x="29" y="1259"/>
                </a:lnTo>
                <a:lnTo>
                  <a:pt x="0" y="420"/>
                </a:lnTo>
                <a:lnTo>
                  <a:pt x="826" y="20"/>
                </a:lnTo>
                <a:cubicBezTo>
                  <a:pt x="965" y="20"/>
                  <a:pt x="1077" y="-36"/>
                  <a:pt x="1077" y="40"/>
                </a:cubicBezTo>
                <a:lnTo>
                  <a:pt x="1044" y="234"/>
                </a:lnTo>
                <a:lnTo>
                  <a:pt x="1083" y="954"/>
                </a:lnTo>
                <a:lnTo>
                  <a:pt x="303" y="898"/>
                </a:lnTo>
                <a:lnTo>
                  <a:pt x="305" y="1246"/>
                </a:lnTo>
                <a:close/>
              </a:path>
            </a:pathLst>
          </a:cu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rot="21120000" flipV="1">
            <a:off x="5529580" y="1452880"/>
            <a:ext cx="571500" cy="4140200"/>
          </a:xfrm>
          <a:prstGeom prst="line">
            <a:avLst/>
          </a:prstGeom>
          <a:noFill/>
          <a:ln w="88900">
            <a:solidFill>
              <a:srgbClr val="C00000"/>
            </a:solidFill>
            <a:prstDash val="sysDot"/>
            <a:headEnd type="triangle" w="med" len="sm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圆角矩形 24"/>
          <p:cNvSpPr/>
          <p:nvPr/>
        </p:nvSpPr>
        <p:spPr>
          <a:xfrm rot="5181">
            <a:off x="5542915" y="3947160"/>
            <a:ext cx="732790" cy="1015365"/>
          </a:xfrm>
          <a:prstGeom prst="round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rot="21120000" flipH="1" flipV="1">
            <a:off x="3935730" y="4062730"/>
            <a:ext cx="6159500" cy="812800"/>
          </a:xfrm>
          <a:prstGeom prst="line">
            <a:avLst/>
          </a:prstGeom>
          <a:noFill/>
          <a:ln w="88900">
            <a:solidFill>
              <a:srgbClr val="C00000"/>
            </a:solidFill>
            <a:prstDash val="sysDot"/>
            <a:headEnd type="triangle" w="med" len="sm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3959860" y="3310890"/>
            <a:ext cx="4137660" cy="21590"/>
          </a:xfrm>
          <a:prstGeom prst="line">
            <a:avLst/>
          </a:prstGeom>
          <a:noFill/>
          <a:ln w="88900">
            <a:solidFill>
              <a:srgbClr val="C00000"/>
            </a:solidFill>
            <a:prstDash val="sysDot"/>
            <a:headEnd type="triangle" w="med" len="sm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圆角矩形 7"/>
          <p:cNvSpPr/>
          <p:nvPr/>
        </p:nvSpPr>
        <p:spPr>
          <a:xfrm rot="5181">
            <a:off x="5205730" y="1896745"/>
            <a:ext cx="837565" cy="370205"/>
          </a:xfrm>
          <a:prstGeom prst="round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7293" name="组合 28"/>
          <p:cNvGrpSpPr/>
          <p:nvPr/>
        </p:nvGrpSpPr>
        <p:grpSpPr>
          <a:xfrm rot="21120000">
            <a:off x="5637530" y="3140075"/>
            <a:ext cx="381000" cy="382905"/>
            <a:chOff x="4891296" y="6939602"/>
            <a:chExt cx="734803" cy="734803"/>
          </a:xfrm>
        </p:grpSpPr>
        <p:sp>
          <p:nvSpPr>
            <p:cNvPr id="30" name="椭圆 29"/>
            <p:cNvSpPr/>
            <p:nvPr/>
          </p:nvSpPr>
          <p:spPr>
            <a:xfrm>
              <a:off x="5004579" y="7058513"/>
              <a:ext cx="508239" cy="50917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891296" y="6939602"/>
              <a:ext cx="734803" cy="734803"/>
            </a:xfrm>
            <a:prstGeom prst="ellipse">
              <a:avLst/>
            </a:prstGeom>
            <a:noFill/>
            <a:ln w="635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7294" name="组合 31"/>
          <p:cNvGrpSpPr/>
          <p:nvPr/>
        </p:nvGrpSpPr>
        <p:grpSpPr>
          <a:xfrm rot="21120000" flipH="1">
            <a:off x="5687695" y="1966595"/>
            <a:ext cx="280670" cy="282575"/>
            <a:chOff x="4891296" y="6939602"/>
            <a:chExt cx="734803" cy="734803"/>
          </a:xfrm>
        </p:grpSpPr>
        <p:sp>
          <p:nvSpPr>
            <p:cNvPr id="33" name="椭圆 32"/>
            <p:cNvSpPr/>
            <p:nvPr/>
          </p:nvSpPr>
          <p:spPr>
            <a:xfrm>
              <a:off x="5003383" y="7059316"/>
              <a:ext cx="510628" cy="507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891296" y="6939602"/>
              <a:ext cx="734803" cy="734803"/>
            </a:xfrm>
            <a:prstGeom prst="ellipse">
              <a:avLst/>
            </a:prstGeom>
            <a:noFill/>
            <a:ln w="635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7295" name="组合 34"/>
          <p:cNvGrpSpPr/>
          <p:nvPr/>
        </p:nvGrpSpPr>
        <p:grpSpPr>
          <a:xfrm rot="21120000">
            <a:off x="5676265" y="4231640"/>
            <a:ext cx="382270" cy="382905"/>
            <a:chOff x="4891296" y="6939602"/>
            <a:chExt cx="734803" cy="734803"/>
          </a:xfrm>
        </p:grpSpPr>
        <p:sp>
          <p:nvSpPr>
            <p:cNvPr id="36" name="椭圆 35"/>
            <p:cNvSpPr/>
            <p:nvPr/>
          </p:nvSpPr>
          <p:spPr>
            <a:xfrm>
              <a:off x="5004107" y="7058513"/>
              <a:ext cx="509180" cy="50917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891296" y="6939602"/>
              <a:ext cx="734803" cy="734803"/>
            </a:xfrm>
            <a:prstGeom prst="ellipse">
              <a:avLst/>
            </a:prstGeom>
            <a:noFill/>
            <a:ln w="635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7296" name="组合 37"/>
          <p:cNvGrpSpPr/>
          <p:nvPr/>
        </p:nvGrpSpPr>
        <p:grpSpPr>
          <a:xfrm rot="21120000">
            <a:off x="4763770" y="4982845"/>
            <a:ext cx="300355" cy="299720"/>
            <a:chOff x="4891296" y="6939602"/>
            <a:chExt cx="734803" cy="734803"/>
          </a:xfrm>
        </p:grpSpPr>
        <p:sp>
          <p:nvSpPr>
            <p:cNvPr id="39" name="椭圆 38"/>
            <p:cNvSpPr/>
            <p:nvPr/>
          </p:nvSpPr>
          <p:spPr>
            <a:xfrm>
              <a:off x="5004045" y="7060124"/>
              <a:ext cx="509306" cy="50542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891296" y="6939602"/>
              <a:ext cx="734803" cy="734803"/>
            </a:xfrm>
            <a:prstGeom prst="ellipse">
              <a:avLst/>
            </a:prstGeom>
            <a:noFill/>
            <a:ln w="635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0400" y="4276725"/>
            <a:ext cx="3084195" cy="2022475"/>
            <a:chOff x="6738" y="11590"/>
            <a:chExt cx="4857" cy="3185"/>
          </a:xfrm>
        </p:grpSpPr>
        <p:cxnSp>
          <p:nvCxnSpPr>
            <p:cNvPr id="49" name="直接连接符 48"/>
            <p:cNvCxnSpPr/>
            <p:nvPr/>
          </p:nvCxnSpPr>
          <p:spPr>
            <a:xfrm flipH="1" flipV="1">
              <a:off x="6763" y="12758"/>
              <a:ext cx="1305" cy="20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prstDash val="sysDot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97298" name="组合 50"/>
            <p:cNvGrpSpPr/>
            <p:nvPr/>
          </p:nvGrpSpPr>
          <p:grpSpPr>
            <a:xfrm>
              <a:off x="7070" y="13370"/>
              <a:ext cx="603" cy="603"/>
              <a:chOff x="4891296" y="6939602"/>
              <a:chExt cx="734803" cy="734803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004109" y="7058513"/>
                <a:ext cx="509177" cy="50917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4891296" y="6939602"/>
                <a:ext cx="734803" cy="734803"/>
              </a:xfrm>
              <a:prstGeom prst="ellipse">
                <a:avLst/>
              </a:prstGeom>
              <a:noFill/>
              <a:ln w="63500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6878" y="14363"/>
              <a:ext cx="1073" cy="295"/>
            </a:xfrm>
            <a:prstGeom prst="rect">
              <a:avLst/>
            </a:prstGeom>
            <a:solidFill>
              <a:srgbClr val="28A4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300" name="文本框 54"/>
            <p:cNvSpPr txBox="1"/>
            <p:nvPr/>
          </p:nvSpPr>
          <p:spPr>
            <a:xfrm>
              <a:off x="8555" y="14243"/>
              <a:ext cx="3040" cy="5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b="1" dirty="0">
                  <a:latin typeface="微软雅黑" panose="020B0503020204020204" charset="-122"/>
                  <a:ea typeface="微软雅黑" panose="020B0503020204020204" charset="-122"/>
                </a:rPr>
                <a:t>组团绿地</a:t>
              </a:r>
              <a:endParaRPr lang="zh-CN" altLang="en-US" sz="16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301" name="文本框 56"/>
            <p:cNvSpPr txBox="1"/>
            <p:nvPr/>
          </p:nvSpPr>
          <p:spPr>
            <a:xfrm>
              <a:off x="8555" y="13405"/>
              <a:ext cx="3040" cy="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b="1" dirty="0">
                  <a:latin typeface="微软雅黑" panose="020B0503020204020204" charset="-122"/>
                  <a:ea typeface="微软雅黑" panose="020B0503020204020204" charset="-122"/>
                </a:rPr>
                <a:t>景观节点</a:t>
              </a:r>
              <a:endParaRPr lang="zh-CN" altLang="en-US" sz="16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302" name="文本框 57"/>
            <p:cNvSpPr txBox="1"/>
            <p:nvPr/>
          </p:nvSpPr>
          <p:spPr>
            <a:xfrm>
              <a:off x="8555" y="12523"/>
              <a:ext cx="3040" cy="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b="1" dirty="0">
                  <a:latin typeface="微软雅黑" panose="020B0503020204020204" charset="-122"/>
                  <a:ea typeface="微软雅黑" panose="020B0503020204020204" charset="-122"/>
                </a:rPr>
                <a:t>景观轴线</a:t>
              </a:r>
              <a:endParaRPr lang="zh-CN" altLang="en-US" sz="16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303" name="文本框 58"/>
            <p:cNvSpPr txBox="1"/>
            <p:nvPr/>
          </p:nvSpPr>
          <p:spPr>
            <a:xfrm>
              <a:off x="6738" y="11590"/>
              <a:ext cx="2065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图例</a:t>
              </a: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rot="21120000" flipV="1">
            <a:off x="4357370" y="1452880"/>
            <a:ext cx="571500" cy="4140200"/>
          </a:xfrm>
          <a:prstGeom prst="line">
            <a:avLst/>
          </a:prstGeom>
          <a:noFill/>
          <a:ln w="88900">
            <a:solidFill>
              <a:srgbClr val="C00000"/>
            </a:solidFill>
            <a:prstDash val="sysDot"/>
            <a:headEnd type="triangle" w="med" len="sm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文本框 57"/>
          <p:cNvSpPr txBox="1"/>
          <p:nvPr/>
        </p:nvSpPr>
        <p:spPr>
          <a:xfrm>
            <a:off x="3990975" y="2029460"/>
            <a:ext cx="32067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景观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河道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72706" name="图片 3" descr="效果图2 副本"/>
          <p:cNvPicPr>
            <a:picLocks noChangeAspect="1"/>
          </p:cNvPicPr>
          <p:nvPr/>
        </p:nvPicPr>
        <p:blipFill>
          <a:blip r:embed="rId3"/>
          <a:srcRect t="8545" b="9232"/>
          <a:stretch>
            <a:fillRect/>
          </a:stretch>
        </p:blipFill>
        <p:spPr>
          <a:xfrm>
            <a:off x="-541655" y="-317"/>
            <a:ext cx="13274675" cy="77184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WPS 演示</Application>
  <PresentationFormat>宽屏</PresentationFormat>
  <Paragraphs>23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Calibri</vt:lpstr>
      <vt:lpstr>Arial Unicode MS</vt:lpstr>
      <vt:lpstr>Office 主题​​</vt:lpstr>
      <vt:lpstr>空白演示</vt:lpstr>
      <vt:lpstr>空白演示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王丽</cp:lastModifiedBy>
  <cp:revision>172</cp:revision>
  <dcterms:created xsi:type="dcterms:W3CDTF">2019-06-19T02:08:00Z</dcterms:created>
  <dcterms:modified xsi:type="dcterms:W3CDTF">2022-03-05T12:51:05Z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57D9DFA78AD4477F9C32F9012C581C24</vt:lpwstr>
  </property>
</Properties>
</file>