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鑫宇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8.png"/><Relationship Id="rId7" Type="http://schemas.openxmlformats.org/officeDocument/2006/relationships/tags" Target="../tags/tag68.xml"/><Relationship Id="rId6" Type="http://schemas.openxmlformats.org/officeDocument/2006/relationships/image" Target="../media/image7.png"/><Relationship Id="rId5" Type="http://schemas.openxmlformats.org/officeDocument/2006/relationships/tags" Target="../tags/tag6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tags" Target="../tags/tag76.xml"/><Relationship Id="rId4" Type="http://schemas.openxmlformats.org/officeDocument/2006/relationships/image" Target="../media/image10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12.png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8460181">
            <a:off x="10218657" y="2226991"/>
            <a:ext cx="847886" cy="7309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8083427">
            <a:off x="10783388" y="3792783"/>
            <a:ext cx="1096637" cy="945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6285342">
            <a:off x="1102358" y="3175642"/>
            <a:ext cx="930402" cy="8323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2.1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拔新领异</a:t>
            </a: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可移动表皮</a:t>
            </a:r>
            <a:endParaRPr lang="zh-CN" altLang="en-US" sz="36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1241425"/>
            <a:ext cx="12024360" cy="52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8460181">
            <a:off x="10218657" y="2226991"/>
            <a:ext cx="847886" cy="7309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8083427">
            <a:off x="10783388" y="3792783"/>
            <a:ext cx="1096637" cy="945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6285342">
            <a:off x="1102358" y="3175642"/>
            <a:ext cx="930402" cy="8323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2.1.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拔新领异</a:t>
            </a:r>
            <a:r>
              <a:rPr lang="en-US" altLang="zh-CN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太阳能分析</a:t>
            </a:r>
            <a:endParaRPr lang="zh-CN" altLang="en-US" sz="32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090" y="1146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太阳能分析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5" y="1543685"/>
            <a:ext cx="12124690" cy="4281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2905"/>
          <a:stretch>
            <a:fillRect/>
          </a:stretch>
        </p:blipFill>
        <p:spPr>
          <a:xfrm>
            <a:off x="-15240" y="3825240"/>
            <a:ext cx="5156835" cy="3032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940"/>
            <a:ext cx="5141595" cy="3244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30" y="1068705"/>
            <a:ext cx="1253490" cy="55835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305" y="1068070"/>
            <a:ext cx="1416050" cy="55651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478395" y="789940"/>
            <a:ext cx="4712970" cy="6068060"/>
            <a:chOff x="11777" y="1244"/>
            <a:chExt cx="7422" cy="9556"/>
          </a:xfrm>
        </p:grpSpPr>
        <p:sp>
          <p:nvSpPr>
            <p:cNvPr id="8" name="等腰三角形 7"/>
            <p:cNvSpPr/>
            <p:nvPr/>
          </p:nvSpPr>
          <p:spPr>
            <a:xfrm rot="18460181">
              <a:off x="16092" y="3507"/>
              <a:ext cx="1335" cy="11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8083427">
              <a:off x="16982" y="5973"/>
              <a:ext cx="1727" cy="14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073" y="6138"/>
              <a:ext cx="7127" cy="466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777" y="1244"/>
              <a:ext cx="7423" cy="509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2.1.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拔新领异</a:t>
            </a:r>
            <a:r>
              <a:rPr lang="en-US" altLang="zh-CN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可移动隔墙</a:t>
            </a:r>
            <a:endParaRPr lang="zh-CN" altLang="en-US" sz="32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8460181">
            <a:off x="10218657" y="2226991"/>
            <a:ext cx="847886" cy="7309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8083427">
            <a:off x="10783388" y="3792783"/>
            <a:ext cx="1096637" cy="945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6285342">
            <a:off x="1102358" y="3175642"/>
            <a:ext cx="930402" cy="8323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2.2.</a:t>
            </a:r>
            <a:r>
              <a:rPr lang="zh-CN" altLang="en-US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独出心裁</a:t>
            </a:r>
            <a:r>
              <a:rPr lang="en-US" altLang="zh-CN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绿建措施</a:t>
            </a:r>
            <a:endParaRPr lang="zh-CN" altLang="en-US" sz="24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雨水收集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500"/>
            <a:ext cx="8738235" cy="5697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30945" y="1391920"/>
            <a:ext cx="336105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雨水回收系统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①屋面雨水收集系统。集下来的雨水采用简单的处理后，使其达到杂用水水质标准，用于厕所冲洗、庭院浇洒、工业冷却等；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②雨水截污与渗透系统。将道路雨水通过下水道排入沿途大型蓄水池或通过渗透补充地下水；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③生态小区雨水利用系统。在小区沿排水道修建渗透浅沟，表面植有草皮，供雨水径流流过时下渗。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8460181">
            <a:off x="10218657" y="2226991"/>
            <a:ext cx="847886" cy="7309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8083427">
            <a:off x="10783388" y="3792783"/>
            <a:ext cx="1096637" cy="945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6285342">
            <a:off x="1102358" y="3175642"/>
            <a:ext cx="930402" cy="8323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2.2.</a:t>
            </a:r>
            <a:r>
              <a:rPr lang="zh-CN" altLang="en-US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独出心裁</a:t>
            </a:r>
            <a:r>
              <a:rPr lang="en-US" altLang="zh-CN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绿建措施</a:t>
            </a:r>
            <a:endParaRPr lang="zh-CN" altLang="en-US" sz="24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67725" y="1658620"/>
            <a:ext cx="360299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通风地板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1.通风地板具有超强的抗静电性能，其抗静电性能稳定；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2.通风地板支撑承载能力强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3.通风地板其材材料优质，质量有保证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4.通风地板具备耐磨、防潮、防腐蚀强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685" y="1068070"/>
            <a:ext cx="7569200" cy="4104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7405" y="4979670"/>
            <a:ext cx="7640320" cy="173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8460181">
            <a:off x="10218657" y="2226991"/>
            <a:ext cx="847886" cy="7309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8083427">
            <a:off x="10783388" y="3792783"/>
            <a:ext cx="1096637" cy="945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807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E7E6E6"/>
              </a:gs>
              <a:gs pos="100000">
                <a:schemeClr val="bg1">
                  <a:lumMod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6285342">
            <a:off x="1102358" y="3175642"/>
            <a:ext cx="930402" cy="8323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" y="211138"/>
            <a:ext cx="1174115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2.2.</a:t>
            </a:r>
            <a:r>
              <a:rPr lang="zh-CN" altLang="en-US" sz="36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独出心裁</a:t>
            </a:r>
            <a:r>
              <a:rPr lang="en-US" altLang="zh-CN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40404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绿建措施</a:t>
            </a:r>
            <a:endParaRPr lang="zh-CN" altLang="en-US" sz="2400" b="1" noProof="1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45076" name="Group 19"/>
          <p:cNvGrpSpPr/>
          <p:nvPr/>
        </p:nvGrpSpPr>
        <p:grpSpPr bwMode="auto">
          <a:xfrm rot="0">
            <a:off x="175260" y="1148715"/>
            <a:ext cx="4326255" cy="3743325"/>
            <a:chOff x="623888" y="1690577"/>
            <a:chExt cx="5266548" cy="4645134"/>
          </a:xfrm>
        </p:grpSpPr>
        <p:sp>
          <p:nvSpPr>
            <p:cNvPr id="22" name="Rectangle 21"/>
            <p:cNvSpPr/>
            <p:nvPr>
              <p:custDataLst>
                <p:tags r:id="rId3"/>
              </p:custDataLst>
            </p:nvPr>
          </p:nvSpPr>
          <p:spPr>
            <a:xfrm>
              <a:off x="687324" y="1763466"/>
              <a:ext cx="5203112" cy="4572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ko-KR" altLang="en-US" noProof="1"/>
            </a:p>
          </p:txBody>
        </p:sp>
        <p:sp>
          <p:nvSpPr>
            <p:cNvPr id="23" name="Rectangle 1"/>
            <p:cNvSpPr/>
            <p:nvPr>
              <p:custDataLst>
                <p:tags r:id="rId4"/>
              </p:custDataLst>
            </p:nvPr>
          </p:nvSpPr>
          <p:spPr>
            <a:xfrm>
              <a:off x="623888" y="1690577"/>
              <a:ext cx="5203113" cy="4572247"/>
            </a:xfrm>
            <a:custGeom>
              <a:avLst/>
              <a:gdLst>
                <a:gd name="connsiteX0" fmla="*/ 0 w 5202754"/>
                <a:gd name="connsiteY0" fmla="*/ 0 h 4572000"/>
                <a:gd name="connsiteX1" fmla="*/ 5202754 w 5202754"/>
                <a:gd name="connsiteY1" fmla="*/ 0 h 4572000"/>
                <a:gd name="connsiteX2" fmla="*/ 5202754 w 5202754"/>
                <a:gd name="connsiteY2" fmla="*/ 4572000 h 4572000"/>
                <a:gd name="connsiteX3" fmla="*/ 0 w 5202754"/>
                <a:gd name="connsiteY3" fmla="*/ 4572000 h 4572000"/>
                <a:gd name="connsiteX4" fmla="*/ 0 w 5202754"/>
                <a:gd name="connsiteY4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754" h="4572000">
                  <a:moveTo>
                    <a:pt x="0" y="0"/>
                  </a:moveTo>
                  <a:lnTo>
                    <a:pt x="5202754" y="0"/>
                  </a:lnTo>
                  <a:lnTo>
                    <a:pt x="5202754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ko-KR" altLang="en-US" noProof="1"/>
            </a:p>
          </p:txBody>
        </p:sp>
      </p:grpSp>
      <p:pic>
        <p:nvPicPr>
          <p:cNvPr id="101" name="图片 10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7495" y="1308735"/>
            <a:ext cx="4070985" cy="3397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9110" y="494728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一种储存雨水的树池，具有结构简单，既能储存雨水，又实现引导树木根系向下生长的特点。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Group 19"/>
          <p:cNvGrpSpPr/>
          <p:nvPr/>
        </p:nvGrpSpPr>
        <p:grpSpPr bwMode="auto">
          <a:xfrm rot="0">
            <a:off x="4984750" y="1136015"/>
            <a:ext cx="4326255" cy="3743325"/>
            <a:chOff x="623888" y="1690577"/>
            <a:chExt cx="5266548" cy="4645134"/>
          </a:xfrm>
        </p:grpSpPr>
        <p:sp>
          <p:nvSpPr>
            <p:cNvPr id="11" name="Rectangle 21"/>
            <p:cNvSpPr/>
            <p:nvPr>
              <p:custDataLst>
                <p:tags r:id="rId7"/>
              </p:custDataLst>
            </p:nvPr>
          </p:nvSpPr>
          <p:spPr>
            <a:xfrm>
              <a:off x="687324" y="1763466"/>
              <a:ext cx="5203112" cy="4572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ko-KR" altLang="en-US" noProof="1"/>
            </a:p>
          </p:txBody>
        </p:sp>
        <p:sp>
          <p:nvSpPr>
            <p:cNvPr id="12" name="Rectangle 1"/>
            <p:cNvSpPr/>
            <p:nvPr>
              <p:custDataLst>
                <p:tags r:id="rId8"/>
              </p:custDataLst>
            </p:nvPr>
          </p:nvSpPr>
          <p:spPr>
            <a:xfrm>
              <a:off x="623888" y="1690577"/>
              <a:ext cx="5203113" cy="4572247"/>
            </a:xfrm>
            <a:custGeom>
              <a:avLst/>
              <a:gdLst>
                <a:gd name="connsiteX0" fmla="*/ 0 w 5202754"/>
                <a:gd name="connsiteY0" fmla="*/ 0 h 4572000"/>
                <a:gd name="connsiteX1" fmla="*/ 5202754 w 5202754"/>
                <a:gd name="connsiteY1" fmla="*/ 0 h 4572000"/>
                <a:gd name="connsiteX2" fmla="*/ 5202754 w 5202754"/>
                <a:gd name="connsiteY2" fmla="*/ 4572000 h 4572000"/>
                <a:gd name="connsiteX3" fmla="*/ 0 w 5202754"/>
                <a:gd name="connsiteY3" fmla="*/ 4572000 h 4572000"/>
                <a:gd name="connsiteX4" fmla="*/ 0 w 5202754"/>
                <a:gd name="connsiteY4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754" h="4572000">
                  <a:moveTo>
                    <a:pt x="0" y="0"/>
                  </a:moveTo>
                  <a:lnTo>
                    <a:pt x="5202754" y="0"/>
                  </a:lnTo>
                  <a:lnTo>
                    <a:pt x="5202754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ko-KR" altLang="en-US" noProof="1"/>
            </a:p>
          </p:txBody>
        </p:sp>
      </p:grpSp>
      <p:pic>
        <p:nvPicPr>
          <p:cNvPr id="100" name="图片 9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12410" y="1290320"/>
            <a:ext cx="3547745" cy="3416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15560" y="494728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节能幕墙相对主体结构具有一定位移能力，自身有一定变形能力，具有环保和节约能源的能力。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COMMONDATA" val="eyJoZGlkIjoiNDdiMDE1NDNhMWVlZTZmMzE3NWY1NmNhNTYxOWQzNj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WPS 演示</Application>
  <PresentationFormat>宽屏</PresentationFormat>
  <Paragraphs>30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等线</vt:lpstr>
      <vt:lpstr>Malgun Gothic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来到火山口的幸运鱼蛋</cp:lastModifiedBy>
  <cp:revision>177</cp:revision>
  <dcterms:created xsi:type="dcterms:W3CDTF">2019-06-19T02:08:00Z</dcterms:created>
  <dcterms:modified xsi:type="dcterms:W3CDTF">2023-03-03T06:35:55Z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1BD503E03867431992BB1FE2B792E752</vt:lpwstr>
  </property>
</Properties>
</file>