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3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1" autoAdjust="0"/>
    <p:restoredTop sz="94816" autoAdjust="0"/>
  </p:normalViewPr>
  <p:slideViewPr>
    <p:cSldViewPr snapToGrid="0">
      <p:cViewPr varScale="1">
        <p:scale>
          <a:sx n="57" d="100"/>
          <a:sy n="57" d="100"/>
        </p:scale>
        <p:origin x="8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E17E5-019D-4F26-8C18-D122F12FC926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D3078-EEEE-4C83-8351-7ED762E74A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04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E85292-C273-4C70-B93F-CE083B003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4DECA25-5C66-BD27-BF5B-EAD8FFBBA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ED0E33-E270-CF0A-85AF-AF83B385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1AC-1256-4A61-BF38-25CB178FD168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044B7A-ED67-C4EE-E545-F1457FBF5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96CEF3-E364-FD33-978C-3E886FDFD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26E0-E6B6-4538-BF67-103B38AD38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64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A013E8-CCEE-3833-097F-A646E38A7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74646D-6717-F3E5-F21A-1ECDCAE7FF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E5237A-2846-08BE-D028-39CB60788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1AC-1256-4A61-BF38-25CB178FD168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8E0575-C98E-F96E-6645-8D008F45E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8140BA-17D8-00A3-B907-98538A1E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26E0-E6B6-4538-BF67-103B38AD38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16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881269A-E878-1B71-64A1-E2C0A2DC36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C72748-D2DF-EC35-4E45-02684088D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4F665B-5FC8-32DC-A44C-4D269D26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1AC-1256-4A61-BF38-25CB178FD168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2F3174-0B1B-5643-548E-6EC2ABADB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0CECD8-08CE-99BC-A839-11FA7DCA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26E0-E6B6-4538-BF67-103B38AD38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27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7E0A07-F8F6-9A49-05B8-8FDD6956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793300-BD1E-AAB1-CEC9-1E6293C92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D648DA-3905-330E-36CD-2C4A0A4DC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1AC-1256-4A61-BF38-25CB178FD168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389334-FBA0-7A07-E626-E54C40EF8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784FEA-D344-1CDF-CBA4-26C06ED39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26E0-E6B6-4538-BF67-103B38AD38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09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95DC52-488A-7FD5-C27A-DAD9567CF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739088-2841-319E-7E43-2FCE98B2E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C80189-B353-B3B0-6639-4519FED28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1AC-1256-4A61-BF38-25CB178FD168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4C4DD-912A-0EB5-3E1B-BE558485B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495945-2EC3-13A8-9110-EEA659968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26E0-E6B6-4538-BF67-103B38AD38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03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21DAAA-815F-FF46-49CC-EC6EFD405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C90435-A909-F410-BBD4-208B5B93A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EE8072F-2F97-6AC5-4A56-61D86857E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698A071-E095-BE2F-EFA4-95F48588E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1AC-1256-4A61-BF38-25CB178FD168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3D7687-F9AE-4FD7-90DD-3E98B6FED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761734-54C7-2481-7857-DAAA984E9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26E0-E6B6-4538-BF67-103B38AD38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394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8B2871-9005-CD08-FD69-EFA9C1796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1427355-5450-CB03-D6D6-43C804AB6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B4578B7-6A9F-7006-7D7F-580051755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C1F2A89-033D-AA22-DAE3-421E1692A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002726A-7A82-E516-241C-786927BB8E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8B19F01-B8AF-9F97-EF9C-09CB92A59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1AC-1256-4A61-BF38-25CB178FD168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B86EDED-DD99-029F-CDE5-B7983C71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C16927-0ECD-CD27-BACB-C990D3F6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26E0-E6B6-4538-BF67-103B38AD38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46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4EB293-F288-860B-135F-24CCD7E69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886A9DA-F228-4370-A739-8BE76B35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1AC-1256-4A61-BF38-25CB178FD168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7CF874C-EE53-8276-34A9-B3E1FC90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BBBF777-8A57-D11E-B764-15118110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26E0-E6B6-4538-BF67-103B38AD38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09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43B92EA-DC6A-AF7F-D763-13894FCC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1AC-1256-4A61-BF38-25CB178FD168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5C125EF-C759-2D62-18EB-754E324A3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59A4B0-A48C-CEBF-5491-E2DAACE70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26E0-E6B6-4538-BF67-103B38AD38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33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1AF789-C0EB-D4F6-F190-F10461551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7B44DB-9D5A-FE96-4FBE-BCDFD9054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3AB970-44BE-A6AB-61C1-2EE6BFE66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46BEBE-35AC-FE61-7000-D99D38C1A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1AC-1256-4A61-BF38-25CB178FD168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709F20-04DD-CAA8-FF58-B8BB2810F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4F13AA-1FA9-E4AD-BC06-83CF4F42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26E0-E6B6-4538-BF67-103B38AD38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46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039C34-5B16-A911-9048-01E79933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E4C0FA9-096C-B5CB-A69D-7D32FB4E5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FBA38CD-522D-6685-8AD6-D88967638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17317C-858F-6232-316E-A181DED4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21AC-1256-4A61-BF38-25CB178FD168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A224FF5-7620-3976-EB5F-B369C4252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E7E794-8A9E-88DD-7A9C-C6D18B60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926E0-E6B6-4538-BF67-103B38AD38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25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9EB70DC-AE24-BB79-CD6E-D389E2B9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CDA81F-1B67-F244-C1F3-A15664E3B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7EE180-8264-650A-5BB1-F9490E1354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721AC-1256-4A61-BF38-25CB178FD168}" type="datetimeFigureOut">
              <a:rPr lang="zh-CN" altLang="en-US" smtClean="0"/>
              <a:t>2026/1/4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039EEC-2E6F-8FFA-4003-9A3FD0274F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1ACE80-5A08-405E-55EB-1AA71D7AA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926E0-E6B6-4538-BF67-103B38AD38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98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8B373-3654-3EB5-B967-3E9D35128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477ABE3D-E771-5646-B09C-36EF4967F8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" r="6"/>
          <a:stretch>
            <a:fillRect/>
          </a:stretch>
        </p:blipFill>
        <p:spPr>
          <a:xfrm>
            <a:off x="0" y="-3610"/>
            <a:ext cx="12198417" cy="686161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2879123-10D4-D641-E926-672B1D0E044D}"/>
              </a:ext>
            </a:extLst>
          </p:cNvPr>
          <p:cNvSpPr txBox="1"/>
          <p:nvPr/>
        </p:nvSpPr>
        <p:spPr>
          <a:xfrm>
            <a:off x="343787" y="276022"/>
            <a:ext cx="5940281" cy="538609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光伏建筑一体化（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BIPV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/>
          </a:p>
          <a:p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将光伏发电产品作为建筑材料或结构构件，集成到建筑的设计、施工中，使其成为建筑物不可分割的一部分。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BIPV 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中的光伏组件本身承担了建筑的挡雨、隔热、遮风等围护功能，而不仅仅是附加的发电装置。</a:t>
            </a:r>
          </a:p>
          <a:p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1 </a:t>
            </a:r>
            <a:r>
              <a:rPr lang="zh-CN" altLang="en-US" sz="1400" dirty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让建筑更加美观。</a:t>
            </a:r>
          </a:p>
          <a:p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2 BIPV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建筑的窗户组件可以采用透光率可调的双面玻璃（如通过穿孔硅电池片或调整电池片排布），在发电的同时</a:t>
            </a:r>
            <a:r>
              <a:rPr lang="zh-CN" altLang="en-US" sz="1400" dirty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满足室内自然采光需求。</a:t>
            </a:r>
          </a:p>
          <a:p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400" dirty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不额外占地：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系统直接集成在建筑物上，无需额外占用土地资源。</a:t>
            </a:r>
          </a:p>
          <a:p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4 </a:t>
            </a:r>
            <a:r>
              <a:rPr lang="zh-CN" altLang="en-US" sz="1400" dirty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零污染零噪音：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发电过程无污染物排放，运行安静，对环境友好。</a:t>
            </a:r>
          </a:p>
          <a:p>
            <a:endParaRPr lang="en-US" altLang="zh-CN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5 </a:t>
            </a:r>
            <a:r>
              <a:rPr lang="zh-CN" altLang="en-US" sz="1400" dirty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降低建筑能耗：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是替代传统化石能源的重要清洁能源策略，有助于降低建筑领域能耗与碳排放（建筑能耗占全国总能耗约</a:t>
            </a:r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40%-50%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）。</a:t>
            </a:r>
          </a:p>
          <a:p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400" dirty="0">
                <a:latin typeface="宋体" panose="02010600030101010101" pitchFamily="2" charset="-122"/>
                <a:ea typeface="宋体" panose="02010600030101010101" pitchFamily="2" charset="-122"/>
              </a:rPr>
              <a:t>6 </a:t>
            </a:r>
            <a:r>
              <a:rPr lang="zh-CN" altLang="en-US" sz="1400" dirty="0"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</a:rPr>
              <a:t>使用寿命长。</a:t>
            </a:r>
            <a:endParaRPr lang="en-US" altLang="zh-CN" sz="1400" dirty="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1400" dirty="0">
              <a:highlight>
                <a:srgbClr val="FFFF00"/>
              </a:highligh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在此建筑中，设计将屋顶适合的位置安装光伏建筑一体化。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BEDF67-C2B2-A50A-1CCF-D65CEAAF7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55"/>
          <a:stretch>
            <a:fillRect/>
          </a:stretch>
        </p:blipFill>
        <p:spPr>
          <a:xfrm>
            <a:off x="6449660" y="357777"/>
            <a:ext cx="2405587" cy="155890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2F53E3F-488D-4560-2E36-24FC30093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78" y="3266087"/>
            <a:ext cx="4623243" cy="2978007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A2AD1151-0739-DFBA-BCA0-E8DBE035DBB0}"/>
              </a:ext>
            </a:extLst>
          </p:cNvPr>
          <p:cNvSpPr/>
          <p:nvPr/>
        </p:nvSpPr>
        <p:spPr>
          <a:xfrm>
            <a:off x="9109075" y="4670425"/>
            <a:ext cx="239713" cy="250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D9BFB23-1EA6-1264-D2F8-8A7B6498F3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58" y="112988"/>
            <a:ext cx="3187644" cy="230414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0DAF7157-552F-02AC-7E03-BF3E306F985F}"/>
              </a:ext>
            </a:extLst>
          </p:cNvPr>
          <p:cNvSpPr txBox="1"/>
          <p:nvPr/>
        </p:nvSpPr>
        <p:spPr>
          <a:xfrm>
            <a:off x="9609645" y="2619668"/>
            <a:ext cx="391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太阳能光伏系统组成示意图</a:t>
            </a: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62D9541-CEEC-A7A1-795C-6D704E2A4925}"/>
              </a:ext>
            </a:extLst>
          </p:cNvPr>
          <p:cNvSpPr/>
          <p:nvPr/>
        </p:nvSpPr>
        <p:spPr>
          <a:xfrm>
            <a:off x="7315200" y="3470275"/>
            <a:ext cx="3559175" cy="2489200"/>
          </a:xfrm>
          <a:custGeom>
            <a:avLst/>
            <a:gdLst>
              <a:gd name="csX0" fmla="*/ 590550 w 3559175"/>
              <a:gd name="csY0" fmla="*/ 584200 h 2489200"/>
              <a:gd name="csX1" fmla="*/ 1311275 w 3559175"/>
              <a:gd name="csY1" fmla="*/ 1104900 h 2489200"/>
              <a:gd name="csX2" fmla="*/ 1482725 w 3559175"/>
              <a:gd name="csY2" fmla="*/ 987425 h 2489200"/>
              <a:gd name="csX3" fmla="*/ 1511300 w 3559175"/>
              <a:gd name="csY3" fmla="*/ 831850 h 2489200"/>
              <a:gd name="csX4" fmla="*/ 1003300 w 3559175"/>
              <a:gd name="csY4" fmla="*/ 450850 h 2489200"/>
              <a:gd name="csX5" fmla="*/ 1028700 w 3559175"/>
              <a:gd name="csY5" fmla="*/ 323850 h 2489200"/>
              <a:gd name="csX6" fmla="*/ 1470025 w 3559175"/>
              <a:gd name="csY6" fmla="*/ 0 h 2489200"/>
              <a:gd name="csX7" fmla="*/ 2327275 w 3559175"/>
              <a:gd name="csY7" fmla="*/ 596900 h 2489200"/>
              <a:gd name="csX8" fmla="*/ 2330450 w 3559175"/>
              <a:gd name="csY8" fmla="*/ 720725 h 2489200"/>
              <a:gd name="csX9" fmla="*/ 2181225 w 3559175"/>
              <a:gd name="csY9" fmla="*/ 844550 h 2489200"/>
              <a:gd name="csX10" fmla="*/ 2254250 w 3559175"/>
              <a:gd name="csY10" fmla="*/ 990600 h 2489200"/>
              <a:gd name="csX11" fmla="*/ 2444750 w 3559175"/>
              <a:gd name="csY11" fmla="*/ 1054100 h 2489200"/>
              <a:gd name="csX12" fmla="*/ 2660650 w 3559175"/>
              <a:gd name="csY12" fmla="*/ 930275 h 2489200"/>
              <a:gd name="csX13" fmla="*/ 2892425 w 3559175"/>
              <a:gd name="csY13" fmla="*/ 1054100 h 2489200"/>
              <a:gd name="csX14" fmla="*/ 3559175 w 3559175"/>
              <a:gd name="csY14" fmla="*/ 1552575 h 2489200"/>
              <a:gd name="csX15" fmla="*/ 3559175 w 3559175"/>
              <a:gd name="csY15" fmla="*/ 1666875 h 2489200"/>
              <a:gd name="csX16" fmla="*/ 3152775 w 3559175"/>
              <a:gd name="csY16" fmla="*/ 1965325 h 2489200"/>
              <a:gd name="csX17" fmla="*/ 3038475 w 3559175"/>
              <a:gd name="csY17" fmla="*/ 1984375 h 2489200"/>
              <a:gd name="csX18" fmla="*/ 2438400 w 3559175"/>
              <a:gd name="csY18" fmla="*/ 1543050 h 2489200"/>
              <a:gd name="csX19" fmla="*/ 2298700 w 3559175"/>
              <a:gd name="csY19" fmla="*/ 1651000 h 2489200"/>
              <a:gd name="csX20" fmla="*/ 2279650 w 3559175"/>
              <a:gd name="csY20" fmla="*/ 1831975 h 2489200"/>
              <a:gd name="csX21" fmla="*/ 2559050 w 3559175"/>
              <a:gd name="csY21" fmla="*/ 2051050 h 2489200"/>
              <a:gd name="csX22" fmla="*/ 2568575 w 3559175"/>
              <a:gd name="csY22" fmla="*/ 2178050 h 2489200"/>
              <a:gd name="csX23" fmla="*/ 2133600 w 3559175"/>
              <a:gd name="csY23" fmla="*/ 2489200 h 2489200"/>
              <a:gd name="csX24" fmla="*/ 1990725 w 3559175"/>
              <a:gd name="csY24" fmla="*/ 2454275 h 2489200"/>
              <a:gd name="csX25" fmla="*/ 1476375 w 3559175"/>
              <a:gd name="csY25" fmla="*/ 2085975 h 2489200"/>
              <a:gd name="csX26" fmla="*/ 1444625 w 3559175"/>
              <a:gd name="csY26" fmla="*/ 1952625 h 2489200"/>
              <a:gd name="csX27" fmla="*/ 1619250 w 3559175"/>
              <a:gd name="csY27" fmla="*/ 1809750 h 2489200"/>
              <a:gd name="csX28" fmla="*/ 1527175 w 3559175"/>
              <a:gd name="csY28" fmla="*/ 1679575 h 2489200"/>
              <a:gd name="csX29" fmla="*/ 1381125 w 3559175"/>
              <a:gd name="csY29" fmla="*/ 1622425 h 2489200"/>
              <a:gd name="csX30" fmla="*/ 1066800 w 3559175"/>
              <a:gd name="csY30" fmla="*/ 1838325 h 2489200"/>
              <a:gd name="csX31" fmla="*/ 939800 w 3559175"/>
              <a:gd name="csY31" fmla="*/ 1819275 h 2489200"/>
              <a:gd name="csX32" fmla="*/ 44450 w 3559175"/>
              <a:gd name="csY32" fmla="*/ 1130300 h 2489200"/>
              <a:gd name="csX33" fmla="*/ 0 w 3559175"/>
              <a:gd name="csY33" fmla="*/ 1044575 h 2489200"/>
              <a:gd name="csX34" fmla="*/ 34925 w 3559175"/>
              <a:gd name="csY34" fmla="*/ 939800 h 2489200"/>
              <a:gd name="csX35" fmla="*/ 590550 w 3559175"/>
              <a:gd name="csY35" fmla="*/ 584200 h 2489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3559175" h="2489200">
                <a:moveTo>
                  <a:pt x="590550" y="584200"/>
                </a:moveTo>
                <a:lnTo>
                  <a:pt x="1311275" y="1104900"/>
                </a:lnTo>
                <a:lnTo>
                  <a:pt x="1482725" y="987425"/>
                </a:lnTo>
                <a:lnTo>
                  <a:pt x="1511300" y="831850"/>
                </a:lnTo>
                <a:lnTo>
                  <a:pt x="1003300" y="450850"/>
                </a:lnTo>
                <a:lnTo>
                  <a:pt x="1028700" y="323850"/>
                </a:lnTo>
                <a:lnTo>
                  <a:pt x="1470025" y="0"/>
                </a:lnTo>
                <a:lnTo>
                  <a:pt x="2327275" y="596900"/>
                </a:lnTo>
                <a:cubicBezTo>
                  <a:pt x="2328333" y="638175"/>
                  <a:pt x="2329392" y="679450"/>
                  <a:pt x="2330450" y="720725"/>
                </a:cubicBezTo>
                <a:lnTo>
                  <a:pt x="2181225" y="844550"/>
                </a:lnTo>
                <a:lnTo>
                  <a:pt x="2254250" y="990600"/>
                </a:lnTo>
                <a:lnTo>
                  <a:pt x="2444750" y="1054100"/>
                </a:lnTo>
                <a:lnTo>
                  <a:pt x="2660650" y="930275"/>
                </a:lnTo>
                <a:lnTo>
                  <a:pt x="2892425" y="1054100"/>
                </a:lnTo>
                <a:lnTo>
                  <a:pt x="3559175" y="1552575"/>
                </a:lnTo>
                <a:lnTo>
                  <a:pt x="3559175" y="1666875"/>
                </a:lnTo>
                <a:lnTo>
                  <a:pt x="3152775" y="1965325"/>
                </a:lnTo>
                <a:lnTo>
                  <a:pt x="3038475" y="1984375"/>
                </a:lnTo>
                <a:lnTo>
                  <a:pt x="2438400" y="1543050"/>
                </a:lnTo>
                <a:lnTo>
                  <a:pt x="2298700" y="1651000"/>
                </a:lnTo>
                <a:lnTo>
                  <a:pt x="2279650" y="1831975"/>
                </a:lnTo>
                <a:lnTo>
                  <a:pt x="2559050" y="2051050"/>
                </a:lnTo>
                <a:lnTo>
                  <a:pt x="2568575" y="2178050"/>
                </a:lnTo>
                <a:lnTo>
                  <a:pt x="2133600" y="2489200"/>
                </a:lnTo>
                <a:lnTo>
                  <a:pt x="1990725" y="2454275"/>
                </a:lnTo>
                <a:lnTo>
                  <a:pt x="1476375" y="2085975"/>
                </a:lnTo>
                <a:lnTo>
                  <a:pt x="1444625" y="1952625"/>
                </a:lnTo>
                <a:lnTo>
                  <a:pt x="1619250" y="1809750"/>
                </a:lnTo>
                <a:lnTo>
                  <a:pt x="1527175" y="1679575"/>
                </a:lnTo>
                <a:lnTo>
                  <a:pt x="1381125" y="1622425"/>
                </a:lnTo>
                <a:lnTo>
                  <a:pt x="1066800" y="1838325"/>
                </a:lnTo>
                <a:lnTo>
                  <a:pt x="939800" y="1819275"/>
                </a:lnTo>
                <a:lnTo>
                  <a:pt x="44450" y="1130300"/>
                </a:lnTo>
                <a:lnTo>
                  <a:pt x="0" y="1044575"/>
                </a:lnTo>
                <a:lnTo>
                  <a:pt x="34925" y="939800"/>
                </a:lnTo>
                <a:lnTo>
                  <a:pt x="590550" y="58420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0547115-1DB4-89D1-B0A5-C64221895170}"/>
              </a:ext>
            </a:extLst>
          </p:cNvPr>
          <p:cNvSpPr/>
          <p:nvPr/>
        </p:nvSpPr>
        <p:spPr>
          <a:xfrm>
            <a:off x="8525933" y="3710517"/>
            <a:ext cx="376767" cy="2074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F500019-C42C-6F56-A65B-2907A8F2E0AF}"/>
              </a:ext>
            </a:extLst>
          </p:cNvPr>
          <p:cNvSpPr/>
          <p:nvPr/>
        </p:nvSpPr>
        <p:spPr>
          <a:xfrm>
            <a:off x="8830733" y="4016768"/>
            <a:ext cx="376767" cy="2074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A4571FC-DE25-2526-2C3C-1BDD00965CC0}"/>
              </a:ext>
            </a:extLst>
          </p:cNvPr>
          <p:cNvSpPr/>
          <p:nvPr/>
        </p:nvSpPr>
        <p:spPr>
          <a:xfrm>
            <a:off x="7583488" y="4507442"/>
            <a:ext cx="376767" cy="2074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BB8612-4031-5E98-7BC4-4D90E2194328}"/>
              </a:ext>
            </a:extLst>
          </p:cNvPr>
          <p:cNvSpPr/>
          <p:nvPr/>
        </p:nvSpPr>
        <p:spPr>
          <a:xfrm>
            <a:off x="8038875" y="4858808"/>
            <a:ext cx="376767" cy="2074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5DC5A00-5E35-7F88-EDF4-4EFC67CAE167}"/>
              </a:ext>
            </a:extLst>
          </p:cNvPr>
          <p:cNvSpPr/>
          <p:nvPr/>
        </p:nvSpPr>
        <p:spPr>
          <a:xfrm>
            <a:off x="9131300" y="5476974"/>
            <a:ext cx="376767" cy="2074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68ADE92-0B9C-4DA6-525D-DA30C7A37C94}"/>
              </a:ext>
            </a:extLst>
          </p:cNvPr>
          <p:cNvSpPr/>
          <p:nvPr/>
        </p:nvSpPr>
        <p:spPr>
          <a:xfrm>
            <a:off x="9832750" y="4755091"/>
            <a:ext cx="376767" cy="2074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56BBAC7-FB3E-87E6-26FF-D85BAF8B19B1}"/>
              </a:ext>
            </a:extLst>
          </p:cNvPr>
          <p:cNvSpPr/>
          <p:nvPr/>
        </p:nvSpPr>
        <p:spPr>
          <a:xfrm>
            <a:off x="10225496" y="5092701"/>
            <a:ext cx="376767" cy="2074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689B052-BEED-0DB0-8C50-74BC93AC8067}"/>
              </a:ext>
            </a:extLst>
          </p:cNvPr>
          <p:cNvSpPr txBox="1"/>
          <p:nvPr/>
        </p:nvSpPr>
        <p:spPr>
          <a:xfrm>
            <a:off x="8644100" y="6484336"/>
            <a:ext cx="391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仿宋" panose="02010609060101010101" pitchFamily="49" charset="-122"/>
                <a:ea typeface="仿宋" panose="02010609060101010101" pitchFamily="49" charset="-122"/>
              </a:rPr>
              <a:t>光伏板摆放区域示意图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2C6AF646-3E0F-8292-AC2F-439B38FCBE9E}"/>
              </a:ext>
            </a:extLst>
          </p:cNvPr>
          <p:cNvCxnSpPr>
            <a:cxnSpLocks/>
          </p:cNvCxnSpPr>
          <p:nvPr/>
        </p:nvCxnSpPr>
        <p:spPr>
          <a:xfrm flipV="1">
            <a:off x="10823069" y="3642799"/>
            <a:ext cx="0" cy="51480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2E50E689-98BD-FE62-9060-EE1B5A9BAF63}"/>
              </a:ext>
            </a:extLst>
          </p:cNvPr>
          <p:cNvSpPr txBox="1"/>
          <p:nvPr/>
        </p:nvSpPr>
        <p:spPr>
          <a:xfrm>
            <a:off x="10642571" y="3341185"/>
            <a:ext cx="36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987491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215</Words>
  <Application>Microsoft Office PowerPoint</Application>
  <PresentationFormat>宽屏</PresentationFormat>
  <Paragraphs>21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等线</vt:lpstr>
      <vt:lpstr>等线 Light</vt:lpstr>
      <vt:lpstr>仿宋</vt:lpstr>
      <vt:lpstr>宋体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Yongcheng Lei</dc:creator>
  <cp:lastModifiedBy>yong huang</cp:lastModifiedBy>
  <cp:revision>56</cp:revision>
  <dcterms:created xsi:type="dcterms:W3CDTF">2025-12-18T02:10:43Z</dcterms:created>
  <dcterms:modified xsi:type="dcterms:W3CDTF">2026-01-04T13:56:22Z</dcterms:modified>
</cp:coreProperties>
</file>