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id="4" name="AutoShape 4"/>
              <p:cNvSpPr/>
              <p:nvPr/>
            </p:nvSpPr>
            <p:spPr>
              <a:xfrm>
                <a:off x="1184173" y="1990474"/>
                <a:ext cx="5195497" cy="3128153"/>
              </a:xfrm>
              <a:custGeom>
                <a:avLst/>
                <a:gdLst/>
                <a:ahLst/>
                <a:cxnLst/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5" name="Group 5"/>
              <p:cNvGrpSpPr/>
              <p:nvPr/>
            </p:nvGrpSpPr>
            <p:grpSpPr>
              <a:xfrm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" name="AutoShape 6"/>
                <p:cNvSpPr/>
                <p:nvPr/>
              </p:nvSpPr>
              <p:spPr>
                <a:xfrm>
                  <a:off x="4191467" y="4082860"/>
                  <a:ext cx="727244" cy="2209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" name="Group 7"/>
                <p:cNvGrpSpPr/>
                <p:nvPr/>
              </p:nvGrpSpPr>
              <p:grpSpPr>
                <a:xfrm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8" name="AutoShape 8"/>
                  <p:cNvSpPr/>
                  <p:nvPr/>
                </p:nvSpPr>
                <p:spPr>
                  <a:xfrm>
                    <a:off x="4014611" y="3695050"/>
                    <a:ext cx="1001707" cy="696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9" name="AutoShape 9"/>
                  <p:cNvSpPr/>
                  <p:nvPr/>
                </p:nvSpPr>
                <p:spPr>
                  <a:xfrm>
                    <a:off x="4028404" y="3814286"/>
                    <a:ext cx="883610" cy="5768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0" name="Group 10"/>
                <p:cNvGrpSpPr/>
                <p:nvPr/>
              </p:nvGrpSpPr>
              <p:grpSpPr>
                <a:xfrm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1" name="AutoShape 11"/>
                  <p:cNvSpPr/>
                  <p:nvPr/>
                </p:nvSpPr>
                <p:spPr>
                  <a:xfrm>
                    <a:off x="4151727" y="3251492"/>
                    <a:ext cx="685530" cy="10841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2" name="AutoShape 12"/>
                  <p:cNvSpPr/>
                  <p:nvPr/>
                </p:nvSpPr>
                <p:spPr>
                  <a:xfrm>
                    <a:off x="4203290" y="3375228"/>
                    <a:ext cx="510955" cy="857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3" name="Group 13"/>
                <p:cNvGrpSpPr/>
                <p:nvPr/>
              </p:nvGrpSpPr>
              <p:grpSpPr>
                <a:xfrm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4" name="AutoShape 14"/>
                  <p:cNvSpPr/>
                  <p:nvPr/>
                </p:nvSpPr>
                <p:spPr>
                  <a:xfrm>
                    <a:off x="4022201" y="3120860"/>
                    <a:ext cx="451238" cy="1141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5" name="AutoShape 15"/>
                  <p:cNvSpPr/>
                  <p:nvPr/>
                </p:nvSpPr>
                <p:spPr>
                  <a:xfrm>
                    <a:off x="4130091" y="3228898"/>
                    <a:ext cx="212014" cy="10331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16" name="Group 16"/>
              <p:cNvGrpSpPr/>
              <p:nvPr/>
            </p:nvGrpSpPr>
            <p:grpSpPr>
              <a:xfrm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17" name="Group 17"/>
                <p:cNvGrpSpPr/>
                <p:nvPr/>
              </p:nvGrpSpPr>
              <p:grpSpPr>
                <a:xfrm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8" name="AutoShape 18"/>
                  <p:cNvSpPr/>
                  <p:nvPr/>
                </p:nvSpPr>
                <p:spPr>
                  <a:xfrm>
                    <a:off x="1106112" y="4520971"/>
                    <a:ext cx="1090920" cy="6708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1217677" y="4650790"/>
                    <a:ext cx="943639" cy="5409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0" name="AutoShape 20"/>
                <p:cNvSpPr/>
                <p:nvPr/>
              </p:nvSpPr>
              <p:spPr>
                <a:xfrm>
                  <a:off x="1258151" y="5060062"/>
                  <a:ext cx="562589" cy="58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21" name="Group 21"/>
                <p:cNvGrpSpPr/>
                <p:nvPr/>
              </p:nvGrpSpPr>
              <p:grpSpPr>
                <a:xfrm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2" name="AutoShape 22"/>
                  <p:cNvSpPr/>
                  <p:nvPr/>
                </p:nvSpPr>
                <p:spPr>
                  <a:xfrm>
                    <a:off x="1159767" y="4238707"/>
                    <a:ext cx="1645294" cy="8825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1201005" y="4260210"/>
                    <a:ext cx="832636" cy="5524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4" name="Group 24"/>
                <p:cNvGrpSpPr/>
                <p:nvPr/>
              </p:nvGrpSpPr>
              <p:grpSpPr>
                <a:xfrm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5" name="AutoShape 25"/>
                  <p:cNvSpPr/>
                  <p:nvPr/>
                </p:nvSpPr>
                <p:spPr>
                  <a:xfrm>
                    <a:off x="1078251" y="3461601"/>
                    <a:ext cx="999582" cy="12046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1225391" y="3618797"/>
                    <a:ext cx="850781" cy="8894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7" name="Group 27"/>
                <p:cNvGrpSpPr/>
                <p:nvPr/>
              </p:nvGrpSpPr>
              <p:grpSpPr>
                <a:xfrm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8" name="AutoShape 28"/>
                  <p:cNvSpPr/>
                  <p:nvPr/>
                </p:nvSpPr>
                <p:spPr>
                  <a:xfrm>
                    <a:off x="1430480" y="4802813"/>
                    <a:ext cx="704397" cy="315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9" name="AutoShape 29"/>
                  <p:cNvSpPr/>
                  <p:nvPr/>
                </p:nvSpPr>
                <p:spPr>
                  <a:xfrm>
                    <a:off x="1457252" y="4831227"/>
                    <a:ext cx="511690" cy="2874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30" name="Group 30"/>
              <p:cNvGrpSpPr/>
              <p:nvPr/>
            </p:nvGrpSpPr>
            <p:grpSpPr>
              <a:xfrm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31" name="Group 31"/>
                <p:cNvGrpSpPr/>
                <p:nvPr/>
              </p:nvGrpSpPr>
              <p:grpSpPr>
                <a:xfrm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id="32" name="AutoShape 32"/>
                  <p:cNvSpPr/>
                  <p:nvPr/>
                </p:nvSpPr>
                <p:spPr>
                  <a:xfrm>
                    <a:off x="1693333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3389805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34" name="AutoShape 34"/>
                <p:cNvSpPr/>
                <p:nvPr/>
              </p:nvSpPr>
              <p:spPr>
                <a:xfrm>
                  <a:off x="2356317" y="2306992"/>
                  <a:ext cx="906695" cy="4322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2814879" y="2436227"/>
                  <a:ext cx="1447691" cy="2682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 rot="-2700000">
                  <a:off x="1468351" y="2436214"/>
                  <a:ext cx="2682538" cy="26825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 rot="-540000">
                  <a:off x="1632869" y="2600576"/>
                  <a:ext cx="2353625" cy="235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1632718" y="2601342"/>
                  <a:ext cx="2277946" cy="23523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1679190" y="2647075"/>
                  <a:ext cx="2260868" cy="22608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40" name="AutoShape 40"/>
              <p:cNvSpPr/>
              <p:nvPr/>
            </p:nvSpPr>
            <p:spPr>
              <a:xfrm>
                <a:off x="2260418" y="3239673"/>
                <a:ext cx="71678" cy="152677"/>
              </a:xfrm>
              <a:custGeom>
                <a:avLst/>
                <a:gdLst/>
                <a:ahLst/>
                <a:cxnLst/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373785" y="3364024"/>
                <a:ext cx="45917" cy="97706"/>
              </a:xfrm>
              <a:custGeom>
                <a:avLst/>
                <a:gdLst/>
                <a:ahLst/>
                <a:cxnLst/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769556" y="2837232"/>
                <a:ext cx="79971" cy="980262"/>
              </a:xfrm>
              <a:custGeom>
                <a:avLst/>
                <a:gdLst/>
                <a:ahLst/>
                <a:cxnLst/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2250791" y="3218675"/>
                <a:ext cx="598593" cy="598593"/>
              </a:xfrm>
              <a:custGeom>
                <a:avLst/>
                <a:gdLst/>
                <a:ahLst/>
                <a:cxnLst/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663968" y="3631771"/>
                <a:ext cx="291311" cy="291311"/>
              </a:xfrm>
              <a:custGeom>
                <a:avLst/>
                <a:gdLst/>
                <a:ahLst/>
                <a:cxnLst/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737617" y="3705420"/>
                <a:ext cx="144013" cy="144013"/>
              </a:xfrm>
              <a:custGeom>
                <a:avLst/>
                <a:gdLst/>
                <a:ahLst/>
                <a:cxnLst/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46" name="Group 46"/>
              <p:cNvGrpSpPr/>
              <p:nvPr/>
            </p:nvGrpSpPr>
            <p:grpSpPr>
              <a:xfrm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47" name="Group 47"/>
                <p:cNvGrpSpPr/>
                <p:nvPr/>
              </p:nvGrpSpPr>
              <p:grpSpPr>
                <a:xfrm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48" name="AutoShape 48"/>
                  <p:cNvSpPr/>
                  <p:nvPr/>
                </p:nvSpPr>
                <p:spPr>
                  <a:xfrm>
                    <a:off x="4576954" y="2368161"/>
                    <a:ext cx="942740" cy="9427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4665300" y="2456507"/>
                    <a:ext cx="766048" cy="7660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0" name="AutoShape 50"/>
                  <p:cNvSpPr/>
                  <p:nvPr/>
                </p:nvSpPr>
                <p:spPr>
                  <a:xfrm>
                    <a:off x="4775979" y="2567186"/>
                    <a:ext cx="544690" cy="5446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1" name="AutoShape 51"/>
                  <p:cNvSpPr/>
                  <p:nvPr/>
                </p:nvSpPr>
                <p:spPr>
                  <a:xfrm>
                    <a:off x="4901519" y="2692726"/>
                    <a:ext cx="293610" cy="2936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52" name="AutoShape 52"/>
                <p:cNvSpPr/>
                <p:nvPr/>
              </p:nvSpPr>
              <p:spPr>
                <a:xfrm>
                  <a:off x="5036254" y="2733306"/>
                  <a:ext cx="846080" cy="212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53" name="AutoShape 53"/>
              <p:cNvSpPr/>
              <p:nvPr/>
            </p:nvSpPr>
            <p:spPr>
              <a:xfrm>
                <a:off x="1059290" y="5118709"/>
                <a:ext cx="5304616" cy="301821"/>
              </a:xfrm>
              <a:custGeom>
                <a:avLst/>
                <a:gdLst/>
                <a:ahLst/>
                <a:cxnLst/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54" name="Group 54"/>
              <p:cNvGrpSpPr/>
              <p:nvPr/>
            </p:nvGrpSpPr>
            <p:grpSpPr>
              <a:xfrm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55" name="AutoShape 55"/>
                <p:cNvSpPr/>
                <p:nvPr/>
              </p:nvSpPr>
              <p:spPr>
                <a:xfrm>
                  <a:off x="3506047" y="2176115"/>
                  <a:ext cx="1007439" cy="2664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6" name="AutoShape 56"/>
                <p:cNvSpPr/>
                <p:nvPr/>
              </p:nvSpPr>
              <p:spPr>
                <a:xfrm>
                  <a:off x="3552436" y="2219303"/>
                  <a:ext cx="171601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57" name="Group 57"/>
                <p:cNvGrpSpPr/>
                <p:nvPr/>
              </p:nvGrpSpPr>
              <p:grpSpPr>
                <a:xfrm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58" name="AutoShape 58"/>
                  <p:cNvSpPr/>
                  <p:nvPr/>
                </p:nvSpPr>
                <p:spPr>
                  <a:xfrm>
                    <a:off x="3789230" y="2232276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9" name="AutoShape 59"/>
                  <p:cNvSpPr/>
                  <p:nvPr/>
                </p:nvSpPr>
                <p:spPr>
                  <a:xfrm>
                    <a:off x="3789230" y="2299438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60" name="AutoShape 60"/>
                  <p:cNvSpPr/>
                  <p:nvPr/>
                </p:nvSpPr>
                <p:spPr>
                  <a:xfrm>
                    <a:off x="3789230" y="2366601"/>
                    <a:ext cx="29935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61" name="Group 61"/>
              <p:cNvGrpSpPr/>
              <p:nvPr/>
            </p:nvGrpSpPr>
            <p:grpSpPr>
              <a:xfrm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2" name="AutoShape 62"/>
                <p:cNvSpPr/>
                <p:nvPr/>
              </p:nvSpPr>
              <p:spPr>
                <a:xfrm>
                  <a:off x="3776093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3" name="AutoShape 63"/>
                <p:cNvSpPr/>
                <p:nvPr/>
              </p:nvSpPr>
              <p:spPr>
                <a:xfrm>
                  <a:off x="3620584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4" name="AutoShape 64"/>
                <p:cNvSpPr/>
                <p:nvPr/>
              </p:nvSpPr>
              <p:spPr>
                <a:xfrm>
                  <a:off x="3736189" y="4309062"/>
                  <a:ext cx="1691874" cy="710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5" name="AutoShape 65"/>
                <p:cNvSpPr/>
                <p:nvPr/>
              </p:nvSpPr>
              <p:spPr>
                <a:xfrm>
                  <a:off x="3951553" y="4464653"/>
                  <a:ext cx="1261146" cy="3997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6" name="AutoShape 66"/>
                <p:cNvSpPr/>
                <p:nvPr/>
              </p:nvSpPr>
              <p:spPr>
                <a:xfrm>
                  <a:off x="3927249" y="4380002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7" name="AutoShape 67"/>
                <p:cNvSpPr/>
                <p:nvPr/>
              </p:nvSpPr>
              <p:spPr>
                <a:xfrm>
                  <a:off x="4493206" y="4380002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8" name="AutoShape 68"/>
                <p:cNvSpPr/>
                <p:nvPr/>
              </p:nvSpPr>
              <p:spPr>
                <a:xfrm>
                  <a:off x="4619731" y="4380002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>
                  <a:off x="4442463" y="4932657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>
                  <a:off x="5008420" y="4932657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5134946" y="4932657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72" name="AutoShape 72"/>
              <p:cNvSpPr/>
              <p:nvPr/>
            </p:nvSpPr>
            <p:spPr>
              <a:xfrm>
                <a:off x="3516720" y="3081087"/>
                <a:ext cx="645352" cy="550605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73" name="Group 73"/>
              <p:cNvGrpSpPr/>
              <p:nvPr/>
            </p:nvGrpSpPr>
            <p:grpSpPr>
              <a:xfrm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74" name="AutoShape 74"/>
                <p:cNvSpPr/>
                <p:nvPr/>
              </p:nvSpPr>
              <p:spPr>
                <a:xfrm>
                  <a:off x="1182942" y="1970686"/>
                  <a:ext cx="576383" cy="5763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5" name="Group 75"/>
                <p:cNvGrpSpPr/>
                <p:nvPr/>
              </p:nvGrpSpPr>
              <p:grpSpPr>
                <a:xfrm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76" name="AutoShape 76"/>
                  <p:cNvSpPr/>
                  <p:nvPr/>
                </p:nvSpPr>
                <p:spPr>
                  <a:xfrm>
                    <a:off x="1371211" y="2036535"/>
                    <a:ext cx="199845" cy="444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7" name="AutoShape 77"/>
                  <p:cNvSpPr/>
                  <p:nvPr/>
                </p:nvSpPr>
                <p:spPr>
                  <a:xfrm>
                    <a:off x="1387796" y="2130793"/>
                    <a:ext cx="166592" cy="3401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8" name="AutoShape 78"/>
                  <p:cNvSpPr/>
                  <p:nvPr/>
                </p:nvSpPr>
                <p:spPr>
                  <a:xfrm>
                    <a:off x="1365463" y="2029474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9" name="AutoShape 79"/>
                  <p:cNvSpPr/>
                  <p:nvPr/>
                </p:nvSpPr>
                <p:spPr>
                  <a:xfrm>
                    <a:off x="1365463" y="2464143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80" name="Group 80"/>
              <p:cNvGrpSpPr/>
              <p:nvPr/>
            </p:nvGrpSpPr>
            <p:grpSpPr>
              <a:xfrm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81" name="AutoShape 81"/>
                <p:cNvSpPr/>
                <p:nvPr/>
              </p:nvSpPr>
              <p:spPr>
                <a:xfrm>
                  <a:off x="5723152" y="4361692"/>
                  <a:ext cx="541734" cy="574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>
                  <a:off x="6028288" y="3885725"/>
                  <a:ext cx="235419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>
                  <a:off x="5155995" y="3379624"/>
                  <a:ext cx="235419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>
                  <a:off x="4816651" y="1985547"/>
                  <a:ext cx="235337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>
                  <a:off x="973848" y="3076571"/>
                  <a:ext cx="235337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>
                  <a:off x="5484552" y="2292870"/>
                  <a:ext cx="77836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>
                  <a:off x="4357321" y="2862685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>
                  <a:off x="4502730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>
                  <a:off x="2926789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>
                  <a:off x="2005561" y="2292870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950911" y="4099118"/>
                  <a:ext cx="77754" cy="77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>
                  <a:off x="5545229" y="3965778"/>
                  <a:ext cx="77754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3628138" y="1942442"/>
                  <a:ext cx="87114" cy="8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3332557" y="2271933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>
                  <a:off x="6145095" y="3029606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1005183" y="2374976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>
                  <a:off x="6405699" y="4435834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5913638" y="2072333"/>
                  <a:ext cx="87114" cy="871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99" name="Group 99"/>
              <p:cNvGrpSpPr/>
              <p:nvPr/>
            </p:nvGrpSpPr>
            <p:grpSpPr>
              <a:xfrm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00" name="AutoShape 100"/>
                <p:cNvSpPr/>
                <p:nvPr/>
              </p:nvSpPr>
              <p:spPr>
                <a:xfrm>
                  <a:off x="1939876" y="4044329"/>
                  <a:ext cx="260193" cy="1008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>
                  <a:off x="2246989" y="3366615"/>
                  <a:ext cx="61074" cy="54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>
                  <a:off x="2111067" y="5027982"/>
                  <a:ext cx="196807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>
                  <a:off x="2109096" y="5113865"/>
                  <a:ext cx="19672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>
                  <a:off x="1944705" y="3391633"/>
                  <a:ext cx="362513" cy="439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>
                  <a:off x="1939794" y="4044329"/>
                  <a:ext cx="239913" cy="1010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>
                  <a:off x="2028544" y="4112417"/>
                  <a:ext cx="29847" cy="9432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>
                  <a:off x="2032768" y="3436882"/>
                  <a:ext cx="111438" cy="199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>
                  <a:off x="2032539" y="3349327"/>
                  <a:ext cx="161250" cy="200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>
                  <a:off x="1923038" y="3283150"/>
                  <a:ext cx="281880" cy="2839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>
                  <a:off x="1916633" y="3564929"/>
                  <a:ext cx="298708" cy="709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>
                  <a:off x="1991439" y="5027982"/>
                  <a:ext cx="217416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>
                  <a:off x="1989386" y="5113865"/>
                  <a:ext cx="21725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>
                  <a:off x="1915953" y="3562187"/>
                  <a:ext cx="139809" cy="1719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>
                  <a:off x="2376457" y="3335537"/>
                  <a:ext cx="90543" cy="1220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2281437" y="3283070"/>
                  <a:ext cx="51808" cy="586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2358592" y="3437718"/>
                  <a:ext cx="68795" cy="544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2005157" y="3462025"/>
                  <a:ext cx="414342" cy="3322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18" name="Group 118"/>
              <p:cNvGrpSpPr/>
              <p:nvPr/>
            </p:nvGrpSpPr>
            <p:grpSpPr>
              <a:xfrm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id="119" name="AutoShape 119"/>
                <p:cNvSpPr/>
                <p:nvPr/>
              </p:nvSpPr>
              <p:spPr>
                <a:xfrm>
                  <a:off x="3701130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3816243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3931437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2" name="Group 122"/>
              <p:cNvGrpSpPr/>
              <p:nvPr/>
            </p:nvGrpSpPr>
            <p:grpSpPr>
              <a:xfrm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5063924" y="3341444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5255066" y="3341362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4876139" y="4118857"/>
                  <a:ext cx="245915" cy="10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4831177" y="3961053"/>
                  <a:ext cx="740983" cy="2049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>
                  <a:off x="5166548" y="3988432"/>
                  <a:ext cx="457739" cy="2103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8" name="AutoShape 128"/>
                <p:cNvSpPr/>
                <p:nvPr/>
              </p:nvSpPr>
              <p:spPr>
                <a:xfrm>
                  <a:off x="5270298" y="4118958"/>
                  <a:ext cx="21237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4843325" y="3526777"/>
                  <a:ext cx="221465" cy="443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026237" y="3486361"/>
                  <a:ext cx="294267" cy="4441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5030178" y="3582425"/>
                  <a:ext cx="290326" cy="2601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104731" y="3477658"/>
                  <a:ext cx="128167" cy="55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5123533" y="3384057"/>
                  <a:ext cx="94175" cy="129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5089213" y="3234871"/>
                  <a:ext cx="165853" cy="229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5089213" y="3260223"/>
                  <a:ext cx="165935" cy="76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5045790" y="3154743"/>
                  <a:ext cx="237502" cy="226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905697" y="3746144"/>
                  <a:ext cx="52992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5236182" y="4146575"/>
                  <a:ext cx="71544" cy="769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731193" y="3958380"/>
                  <a:ext cx="525318" cy="262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5149725" y="3410988"/>
                  <a:ext cx="42038" cy="23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905618" y="3746062"/>
                  <a:ext cx="48828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4950536" y="3648438"/>
                  <a:ext cx="83665" cy="9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5106415" y="3676847"/>
                  <a:ext cx="101768" cy="63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108097" y="3699755"/>
                  <a:ext cx="94832" cy="401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187658" y="3502711"/>
                  <a:ext cx="234387" cy="2321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5188068" y="3681856"/>
                  <a:ext cx="233956" cy="530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5187942" y="3651497"/>
                  <a:ext cx="152432" cy="24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5048167" y="3133450"/>
                  <a:ext cx="231857" cy="145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5029891" y="3187933"/>
                  <a:ext cx="266703" cy="11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5030425" y="3197703"/>
                  <a:ext cx="265858" cy="106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51" name="AutoShape 151"/>
              <p:cNvSpPr/>
              <p:nvPr/>
            </p:nvSpPr>
            <p:spPr>
              <a:xfrm>
                <a:off x="1301010" y="2720724"/>
                <a:ext cx="645352" cy="550559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52" name="AutoShape 15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losing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>
            <a:off x="0" y="0"/>
            <a:ext cx="12192000" cy="6858000"/>
            <a:chOff x="0" y="0"/>
            <a:chExt cx="12192000" cy="6858000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id="4" name="AutoShape 4"/>
              <p:cNvSpPr/>
              <p:nvPr/>
            </p:nvSpPr>
            <p:spPr>
              <a:xfrm>
                <a:off x="1184173" y="1990474"/>
                <a:ext cx="5195497" cy="3128153"/>
              </a:xfrm>
              <a:custGeom>
                <a:avLst/>
                <a:gdLst/>
                <a:ahLst/>
                <a:cxnLst/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5" name="Group 5"/>
              <p:cNvGrpSpPr/>
              <p:nvPr/>
            </p:nvGrpSpPr>
            <p:grpSpPr>
              <a:xfrm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" name="AutoShape 6"/>
                <p:cNvSpPr/>
                <p:nvPr/>
              </p:nvSpPr>
              <p:spPr>
                <a:xfrm>
                  <a:off x="4191467" y="4082860"/>
                  <a:ext cx="727244" cy="2209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" name="Group 7"/>
                <p:cNvGrpSpPr/>
                <p:nvPr/>
              </p:nvGrpSpPr>
              <p:grpSpPr>
                <a:xfrm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8" name="AutoShape 8"/>
                  <p:cNvSpPr/>
                  <p:nvPr/>
                </p:nvSpPr>
                <p:spPr>
                  <a:xfrm>
                    <a:off x="4014611" y="3695050"/>
                    <a:ext cx="1001707" cy="696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9" name="AutoShape 9"/>
                  <p:cNvSpPr/>
                  <p:nvPr/>
                </p:nvSpPr>
                <p:spPr>
                  <a:xfrm>
                    <a:off x="4028404" y="3814286"/>
                    <a:ext cx="883610" cy="5768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0" name="Group 10"/>
                <p:cNvGrpSpPr/>
                <p:nvPr/>
              </p:nvGrpSpPr>
              <p:grpSpPr>
                <a:xfrm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1" name="AutoShape 11"/>
                  <p:cNvSpPr/>
                  <p:nvPr/>
                </p:nvSpPr>
                <p:spPr>
                  <a:xfrm>
                    <a:off x="4151727" y="3251492"/>
                    <a:ext cx="685530" cy="10841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2" name="AutoShape 12"/>
                  <p:cNvSpPr/>
                  <p:nvPr/>
                </p:nvSpPr>
                <p:spPr>
                  <a:xfrm>
                    <a:off x="4203290" y="3375228"/>
                    <a:ext cx="510955" cy="857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3" name="Group 13"/>
                <p:cNvGrpSpPr/>
                <p:nvPr/>
              </p:nvGrpSpPr>
              <p:grpSpPr>
                <a:xfrm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4" name="AutoShape 14"/>
                  <p:cNvSpPr/>
                  <p:nvPr/>
                </p:nvSpPr>
                <p:spPr>
                  <a:xfrm>
                    <a:off x="4022201" y="3120860"/>
                    <a:ext cx="451238" cy="1141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5" name="AutoShape 15"/>
                  <p:cNvSpPr/>
                  <p:nvPr/>
                </p:nvSpPr>
                <p:spPr>
                  <a:xfrm>
                    <a:off x="4130091" y="3228898"/>
                    <a:ext cx="212014" cy="10331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16" name="Group 16"/>
              <p:cNvGrpSpPr/>
              <p:nvPr/>
            </p:nvGrpSpPr>
            <p:grpSpPr>
              <a:xfrm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17" name="Group 17"/>
                <p:cNvGrpSpPr/>
                <p:nvPr/>
              </p:nvGrpSpPr>
              <p:grpSpPr>
                <a:xfrm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8" name="AutoShape 18"/>
                  <p:cNvSpPr/>
                  <p:nvPr/>
                </p:nvSpPr>
                <p:spPr>
                  <a:xfrm>
                    <a:off x="1106112" y="4520971"/>
                    <a:ext cx="1090920" cy="6708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1217677" y="4650790"/>
                    <a:ext cx="943639" cy="5409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0" name="AutoShape 20"/>
                <p:cNvSpPr/>
                <p:nvPr/>
              </p:nvSpPr>
              <p:spPr>
                <a:xfrm>
                  <a:off x="1258151" y="5060062"/>
                  <a:ext cx="562589" cy="58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21" name="Group 21"/>
                <p:cNvGrpSpPr/>
                <p:nvPr/>
              </p:nvGrpSpPr>
              <p:grpSpPr>
                <a:xfrm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2" name="AutoShape 22"/>
                  <p:cNvSpPr/>
                  <p:nvPr/>
                </p:nvSpPr>
                <p:spPr>
                  <a:xfrm>
                    <a:off x="1159767" y="4238707"/>
                    <a:ext cx="1645294" cy="8825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1201005" y="4260210"/>
                    <a:ext cx="832636" cy="5524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4" name="Group 24"/>
                <p:cNvGrpSpPr/>
                <p:nvPr/>
              </p:nvGrpSpPr>
              <p:grpSpPr>
                <a:xfrm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5" name="AutoShape 25"/>
                  <p:cNvSpPr/>
                  <p:nvPr/>
                </p:nvSpPr>
                <p:spPr>
                  <a:xfrm>
                    <a:off x="1078251" y="3461601"/>
                    <a:ext cx="999582" cy="12046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1225391" y="3618797"/>
                    <a:ext cx="850781" cy="8894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7" name="Group 27"/>
                <p:cNvGrpSpPr/>
                <p:nvPr/>
              </p:nvGrpSpPr>
              <p:grpSpPr>
                <a:xfrm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8" name="AutoShape 28"/>
                  <p:cNvSpPr/>
                  <p:nvPr/>
                </p:nvSpPr>
                <p:spPr>
                  <a:xfrm>
                    <a:off x="1430480" y="4802813"/>
                    <a:ext cx="704397" cy="315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9" name="AutoShape 29"/>
                  <p:cNvSpPr/>
                  <p:nvPr/>
                </p:nvSpPr>
                <p:spPr>
                  <a:xfrm>
                    <a:off x="1457252" y="4831227"/>
                    <a:ext cx="511690" cy="2874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30" name="Group 30"/>
              <p:cNvGrpSpPr/>
              <p:nvPr/>
            </p:nvGrpSpPr>
            <p:grpSpPr>
              <a:xfrm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31" name="Group 31"/>
                <p:cNvGrpSpPr/>
                <p:nvPr/>
              </p:nvGrpSpPr>
              <p:grpSpPr>
                <a:xfrm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id="32" name="AutoShape 32"/>
                  <p:cNvSpPr/>
                  <p:nvPr/>
                </p:nvSpPr>
                <p:spPr>
                  <a:xfrm>
                    <a:off x="1693333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3389805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34" name="AutoShape 34"/>
                <p:cNvSpPr/>
                <p:nvPr/>
              </p:nvSpPr>
              <p:spPr>
                <a:xfrm>
                  <a:off x="2356317" y="2306992"/>
                  <a:ext cx="906695" cy="4322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2814879" y="2436227"/>
                  <a:ext cx="1447691" cy="2682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 rot="-2700000">
                  <a:off x="1468351" y="2436214"/>
                  <a:ext cx="2682538" cy="26825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 rot="-540000">
                  <a:off x="1632869" y="2600576"/>
                  <a:ext cx="2353625" cy="235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1632718" y="2601342"/>
                  <a:ext cx="2277946" cy="23523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1679190" y="2647075"/>
                  <a:ext cx="2260868" cy="22608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40" name="AutoShape 40"/>
              <p:cNvSpPr/>
              <p:nvPr/>
            </p:nvSpPr>
            <p:spPr>
              <a:xfrm>
                <a:off x="2260418" y="3239673"/>
                <a:ext cx="71678" cy="152677"/>
              </a:xfrm>
              <a:custGeom>
                <a:avLst/>
                <a:gdLst/>
                <a:ahLst/>
                <a:cxnLst/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373785" y="3364024"/>
                <a:ext cx="45917" cy="97706"/>
              </a:xfrm>
              <a:custGeom>
                <a:avLst/>
                <a:gdLst/>
                <a:ahLst/>
                <a:cxnLst/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769556" y="2837232"/>
                <a:ext cx="79971" cy="980262"/>
              </a:xfrm>
              <a:custGeom>
                <a:avLst/>
                <a:gdLst/>
                <a:ahLst/>
                <a:cxnLst/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2250791" y="3218675"/>
                <a:ext cx="598593" cy="598593"/>
              </a:xfrm>
              <a:custGeom>
                <a:avLst/>
                <a:gdLst/>
                <a:ahLst/>
                <a:cxnLst/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663968" y="3631771"/>
                <a:ext cx="291311" cy="291311"/>
              </a:xfrm>
              <a:custGeom>
                <a:avLst/>
                <a:gdLst/>
                <a:ahLst/>
                <a:cxnLst/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737617" y="3705420"/>
                <a:ext cx="144013" cy="144013"/>
              </a:xfrm>
              <a:custGeom>
                <a:avLst/>
                <a:gdLst/>
                <a:ahLst/>
                <a:cxnLst/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46" name="Group 46"/>
              <p:cNvGrpSpPr/>
              <p:nvPr/>
            </p:nvGrpSpPr>
            <p:grpSpPr>
              <a:xfrm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47" name="Group 47"/>
                <p:cNvGrpSpPr/>
                <p:nvPr/>
              </p:nvGrpSpPr>
              <p:grpSpPr>
                <a:xfrm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48" name="AutoShape 48"/>
                  <p:cNvSpPr/>
                  <p:nvPr/>
                </p:nvSpPr>
                <p:spPr>
                  <a:xfrm>
                    <a:off x="4576954" y="2368161"/>
                    <a:ext cx="942740" cy="9427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4665300" y="2456507"/>
                    <a:ext cx="766048" cy="7660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0" name="AutoShape 50"/>
                  <p:cNvSpPr/>
                  <p:nvPr/>
                </p:nvSpPr>
                <p:spPr>
                  <a:xfrm>
                    <a:off x="4775979" y="2567186"/>
                    <a:ext cx="544690" cy="5446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1" name="AutoShape 51"/>
                  <p:cNvSpPr/>
                  <p:nvPr/>
                </p:nvSpPr>
                <p:spPr>
                  <a:xfrm>
                    <a:off x="4901519" y="2692726"/>
                    <a:ext cx="293610" cy="2936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52" name="AutoShape 52"/>
                <p:cNvSpPr/>
                <p:nvPr/>
              </p:nvSpPr>
              <p:spPr>
                <a:xfrm>
                  <a:off x="5036254" y="2733306"/>
                  <a:ext cx="846080" cy="212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53" name="AutoShape 53"/>
              <p:cNvSpPr/>
              <p:nvPr/>
            </p:nvSpPr>
            <p:spPr>
              <a:xfrm>
                <a:off x="1059290" y="5118709"/>
                <a:ext cx="5304616" cy="301821"/>
              </a:xfrm>
              <a:custGeom>
                <a:avLst/>
                <a:gdLst/>
                <a:ahLst/>
                <a:cxnLst/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54" name="Group 54"/>
              <p:cNvGrpSpPr/>
              <p:nvPr/>
            </p:nvGrpSpPr>
            <p:grpSpPr>
              <a:xfrm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55" name="AutoShape 55"/>
                <p:cNvSpPr/>
                <p:nvPr/>
              </p:nvSpPr>
              <p:spPr>
                <a:xfrm>
                  <a:off x="3506047" y="2176115"/>
                  <a:ext cx="1007439" cy="2664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6" name="AutoShape 56"/>
                <p:cNvSpPr/>
                <p:nvPr/>
              </p:nvSpPr>
              <p:spPr>
                <a:xfrm>
                  <a:off x="3552436" y="2219303"/>
                  <a:ext cx="171601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57" name="Group 57"/>
                <p:cNvGrpSpPr/>
                <p:nvPr/>
              </p:nvGrpSpPr>
              <p:grpSpPr>
                <a:xfrm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58" name="AutoShape 58"/>
                  <p:cNvSpPr/>
                  <p:nvPr/>
                </p:nvSpPr>
                <p:spPr>
                  <a:xfrm>
                    <a:off x="3789230" y="2232276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9" name="AutoShape 59"/>
                  <p:cNvSpPr/>
                  <p:nvPr/>
                </p:nvSpPr>
                <p:spPr>
                  <a:xfrm>
                    <a:off x="3789230" y="2299438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60" name="AutoShape 60"/>
                  <p:cNvSpPr/>
                  <p:nvPr/>
                </p:nvSpPr>
                <p:spPr>
                  <a:xfrm>
                    <a:off x="3789230" y="2366601"/>
                    <a:ext cx="29935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61" name="Group 61"/>
              <p:cNvGrpSpPr/>
              <p:nvPr/>
            </p:nvGrpSpPr>
            <p:grpSpPr>
              <a:xfrm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2" name="AutoShape 62"/>
                <p:cNvSpPr/>
                <p:nvPr/>
              </p:nvSpPr>
              <p:spPr>
                <a:xfrm>
                  <a:off x="3776093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3" name="AutoShape 63"/>
                <p:cNvSpPr/>
                <p:nvPr/>
              </p:nvSpPr>
              <p:spPr>
                <a:xfrm>
                  <a:off x="3620584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4" name="AutoShape 64"/>
                <p:cNvSpPr/>
                <p:nvPr/>
              </p:nvSpPr>
              <p:spPr>
                <a:xfrm>
                  <a:off x="3736189" y="4309062"/>
                  <a:ext cx="1691874" cy="710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5" name="AutoShape 65"/>
                <p:cNvSpPr/>
                <p:nvPr/>
              </p:nvSpPr>
              <p:spPr>
                <a:xfrm>
                  <a:off x="3951553" y="4464653"/>
                  <a:ext cx="1261146" cy="3997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6" name="AutoShape 66"/>
                <p:cNvSpPr/>
                <p:nvPr/>
              </p:nvSpPr>
              <p:spPr>
                <a:xfrm>
                  <a:off x="3927249" y="4380002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7" name="AutoShape 67"/>
                <p:cNvSpPr/>
                <p:nvPr/>
              </p:nvSpPr>
              <p:spPr>
                <a:xfrm>
                  <a:off x="4493206" y="4380002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8" name="AutoShape 68"/>
                <p:cNvSpPr/>
                <p:nvPr/>
              </p:nvSpPr>
              <p:spPr>
                <a:xfrm>
                  <a:off x="4619731" y="4380002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>
                  <a:off x="4442463" y="4932657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>
                  <a:off x="5008420" y="4932657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5134946" y="4932657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72" name="AutoShape 72"/>
              <p:cNvSpPr/>
              <p:nvPr/>
            </p:nvSpPr>
            <p:spPr>
              <a:xfrm>
                <a:off x="3516720" y="3081087"/>
                <a:ext cx="645352" cy="550605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73" name="Group 73"/>
              <p:cNvGrpSpPr/>
              <p:nvPr/>
            </p:nvGrpSpPr>
            <p:grpSpPr>
              <a:xfrm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74" name="AutoShape 74"/>
                <p:cNvSpPr/>
                <p:nvPr/>
              </p:nvSpPr>
              <p:spPr>
                <a:xfrm>
                  <a:off x="1182942" y="1970686"/>
                  <a:ext cx="576383" cy="5763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5" name="Group 75"/>
                <p:cNvGrpSpPr/>
                <p:nvPr/>
              </p:nvGrpSpPr>
              <p:grpSpPr>
                <a:xfrm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76" name="AutoShape 76"/>
                  <p:cNvSpPr/>
                  <p:nvPr/>
                </p:nvSpPr>
                <p:spPr>
                  <a:xfrm>
                    <a:off x="1371211" y="2036535"/>
                    <a:ext cx="199845" cy="444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7" name="AutoShape 77"/>
                  <p:cNvSpPr/>
                  <p:nvPr/>
                </p:nvSpPr>
                <p:spPr>
                  <a:xfrm>
                    <a:off x="1387796" y="2130793"/>
                    <a:ext cx="166592" cy="3401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8" name="AutoShape 78"/>
                  <p:cNvSpPr/>
                  <p:nvPr/>
                </p:nvSpPr>
                <p:spPr>
                  <a:xfrm>
                    <a:off x="1365463" y="2029474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9" name="AutoShape 79"/>
                  <p:cNvSpPr/>
                  <p:nvPr/>
                </p:nvSpPr>
                <p:spPr>
                  <a:xfrm>
                    <a:off x="1365463" y="2464143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80" name="Group 80"/>
              <p:cNvGrpSpPr/>
              <p:nvPr/>
            </p:nvGrpSpPr>
            <p:grpSpPr>
              <a:xfrm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81" name="AutoShape 81"/>
                <p:cNvSpPr/>
                <p:nvPr/>
              </p:nvSpPr>
              <p:spPr>
                <a:xfrm>
                  <a:off x="5723152" y="4361692"/>
                  <a:ext cx="541734" cy="574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>
                  <a:off x="6028288" y="3885725"/>
                  <a:ext cx="235419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>
                  <a:off x="5155995" y="3379624"/>
                  <a:ext cx="235419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>
                  <a:off x="4816651" y="1985547"/>
                  <a:ext cx="235337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>
                  <a:off x="973848" y="3076571"/>
                  <a:ext cx="235337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>
                  <a:off x="5484552" y="2292870"/>
                  <a:ext cx="77836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>
                  <a:off x="4357321" y="2862685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>
                  <a:off x="4502730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>
                  <a:off x="2926789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>
                  <a:off x="2005561" y="2292870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950911" y="4099118"/>
                  <a:ext cx="77754" cy="77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>
                  <a:off x="5545229" y="3965778"/>
                  <a:ext cx="77754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3628138" y="1942442"/>
                  <a:ext cx="87114" cy="8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3332557" y="2271933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>
                  <a:off x="6145095" y="3029606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1005183" y="2374976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>
                  <a:off x="6405699" y="4435834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5913638" y="2072333"/>
                  <a:ext cx="87114" cy="871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99" name="Group 99"/>
              <p:cNvGrpSpPr/>
              <p:nvPr/>
            </p:nvGrpSpPr>
            <p:grpSpPr>
              <a:xfrm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00" name="AutoShape 100"/>
                <p:cNvSpPr/>
                <p:nvPr/>
              </p:nvSpPr>
              <p:spPr>
                <a:xfrm>
                  <a:off x="1939876" y="4044329"/>
                  <a:ext cx="260193" cy="1008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>
                  <a:off x="2246989" y="3366615"/>
                  <a:ext cx="61074" cy="54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>
                  <a:off x="2111067" y="5027982"/>
                  <a:ext cx="196807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>
                  <a:off x="2109096" y="5113865"/>
                  <a:ext cx="19672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>
                  <a:off x="1944705" y="3391633"/>
                  <a:ext cx="362513" cy="439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>
                  <a:off x="1939794" y="4044329"/>
                  <a:ext cx="239913" cy="1010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>
                  <a:off x="2028544" y="4112417"/>
                  <a:ext cx="29847" cy="9432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>
                  <a:off x="2032768" y="3436882"/>
                  <a:ext cx="111438" cy="199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>
                  <a:off x="2032539" y="3349327"/>
                  <a:ext cx="161250" cy="200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>
                  <a:off x="1923038" y="3283150"/>
                  <a:ext cx="281880" cy="2839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>
                  <a:off x="1916633" y="3564929"/>
                  <a:ext cx="298708" cy="709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>
                  <a:off x="1991439" y="5027982"/>
                  <a:ext cx="217416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>
                  <a:off x="1989386" y="5113865"/>
                  <a:ext cx="21725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>
                  <a:off x="1915953" y="3562187"/>
                  <a:ext cx="139809" cy="1719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>
                  <a:off x="2376457" y="3335537"/>
                  <a:ext cx="90543" cy="1220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2281437" y="3283070"/>
                  <a:ext cx="51808" cy="586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2358592" y="3437718"/>
                  <a:ext cx="68795" cy="544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2005157" y="3462025"/>
                  <a:ext cx="414342" cy="3322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18" name="Group 118"/>
              <p:cNvGrpSpPr/>
              <p:nvPr/>
            </p:nvGrpSpPr>
            <p:grpSpPr>
              <a:xfrm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id="119" name="AutoShape 119"/>
                <p:cNvSpPr/>
                <p:nvPr/>
              </p:nvSpPr>
              <p:spPr>
                <a:xfrm>
                  <a:off x="3701130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3816243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3931437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2" name="Group 122"/>
              <p:cNvGrpSpPr/>
              <p:nvPr/>
            </p:nvGrpSpPr>
            <p:grpSpPr>
              <a:xfrm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5063924" y="3341444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5255066" y="3341362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4876139" y="4118857"/>
                  <a:ext cx="245915" cy="10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4831177" y="3961053"/>
                  <a:ext cx="740983" cy="2049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>
                  <a:off x="5166548" y="3988432"/>
                  <a:ext cx="457739" cy="2103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8" name="AutoShape 128"/>
                <p:cNvSpPr/>
                <p:nvPr/>
              </p:nvSpPr>
              <p:spPr>
                <a:xfrm>
                  <a:off x="5270298" y="4118958"/>
                  <a:ext cx="21237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4843325" y="3526777"/>
                  <a:ext cx="221465" cy="443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026237" y="3486361"/>
                  <a:ext cx="294267" cy="4441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5030178" y="3582425"/>
                  <a:ext cx="290326" cy="2601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104731" y="3477658"/>
                  <a:ext cx="128167" cy="55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5123533" y="3384057"/>
                  <a:ext cx="94175" cy="129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5089213" y="3234871"/>
                  <a:ext cx="165853" cy="229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5089213" y="3260223"/>
                  <a:ext cx="165935" cy="76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5045790" y="3154743"/>
                  <a:ext cx="237502" cy="226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905697" y="3746144"/>
                  <a:ext cx="52992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5236182" y="4146575"/>
                  <a:ext cx="71544" cy="769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731193" y="3958380"/>
                  <a:ext cx="525318" cy="262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5149725" y="3410988"/>
                  <a:ext cx="42038" cy="23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905618" y="3746062"/>
                  <a:ext cx="48828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4950536" y="3648438"/>
                  <a:ext cx="83665" cy="9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5106415" y="3676847"/>
                  <a:ext cx="101768" cy="63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108097" y="3699755"/>
                  <a:ext cx="94832" cy="401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187658" y="3502711"/>
                  <a:ext cx="234387" cy="2321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5188068" y="3681856"/>
                  <a:ext cx="233956" cy="530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5187942" y="3651497"/>
                  <a:ext cx="152432" cy="24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5048167" y="3133450"/>
                  <a:ext cx="231857" cy="145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5029891" y="3187933"/>
                  <a:ext cx="266703" cy="11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5030425" y="3197703"/>
                  <a:ext cx="265858" cy="106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51" name="AutoShape 151"/>
              <p:cNvSpPr/>
              <p:nvPr/>
            </p:nvSpPr>
            <p:spPr>
              <a:xfrm>
                <a:off x="1301010" y="2720724"/>
                <a:ext cx="645352" cy="550559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52" name="AutoShape 15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 rot="0" flipH="1">
            <a:off x="0" y="0"/>
            <a:ext cx="12192000" cy="6858000"/>
            <a:chOff x="0" y="0"/>
            <a:chExt cx="12192000" cy="6858000"/>
          </a:xfrm>
        </p:grpSpPr>
        <p:grpSp>
          <p:nvGrpSpPr>
            <p:cNvPr id="3" name="Group 3"/>
            <p:cNvGrpSpPr/>
            <p:nvPr/>
          </p:nvGrpSpPr>
          <p:grpSpPr>
            <a:xfrm rot="0">
              <a:off x="912779" y="1880642"/>
              <a:ext cx="5579952" cy="3793682"/>
              <a:chOff x="912779" y="1880642"/>
              <a:chExt cx="5579952" cy="3793682"/>
            </a:xfrm>
            <a:solidFill>
              <a:srgbClr val="FFC803">
                <a:alpha val="100000"/>
              </a:srgbClr>
            </a:solidFill>
          </p:grpSpPr>
          <p:sp>
            <p:nvSpPr>
              <p:cNvPr id="4" name="AutoShape 4"/>
              <p:cNvSpPr/>
              <p:nvPr/>
            </p:nvSpPr>
            <p:spPr>
              <a:xfrm>
                <a:off x="1184173" y="1990474"/>
                <a:ext cx="5195497" cy="3128153"/>
              </a:xfrm>
              <a:custGeom>
                <a:avLst/>
                <a:gdLst/>
                <a:ahLst/>
                <a:cxnLst/>
                <a:rect l="l" t="t" r="r" b="b"/>
                <a:pathLst>
                  <a:path w="5195497" h="3128153">
                    <a:moveTo>
                      <a:pt x="4284451" y="2230407"/>
                    </a:moveTo>
                    <a:lnTo>
                      <a:pt x="4731600" y="2230407"/>
                    </a:lnTo>
                    <a:lnTo>
                      <a:pt x="4743259" y="2230407"/>
                    </a:lnTo>
                    <a:cubicBezTo>
                      <a:pt x="4990151" y="2230407"/>
                      <a:pt x="5192214" y="2432388"/>
                      <a:pt x="5192214" y="2679280"/>
                    </a:cubicBezTo>
                    <a:lnTo>
                      <a:pt x="5192214" y="2679280"/>
                    </a:lnTo>
                    <a:cubicBezTo>
                      <a:pt x="5192214" y="2926173"/>
                      <a:pt x="4990233" y="3128153"/>
                      <a:pt x="4743259" y="3128153"/>
                    </a:cubicBezTo>
                    <a:lnTo>
                      <a:pt x="3432684" y="3128153"/>
                    </a:lnTo>
                    <a:lnTo>
                      <a:pt x="3206975" y="3128153"/>
                    </a:lnTo>
                    <a:lnTo>
                      <a:pt x="726884" y="3128153"/>
                    </a:lnTo>
                    <a:cubicBezTo>
                      <a:pt x="327110" y="3128153"/>
                      <a:pt x="0" y="2801043"/>
                      <a:pt x="0" y="2401270"/>
                    </a:cubicBezTo>
                    <a:lnTo>
                      <a:pt x="0" y="2401270"/>
                    </a:lnTo>
                    <a:cubicBezTo>
                      <a:pt x="0" y="2001496"/>
                      <a:pt x="327110" y="1674386"/>
                      <a:pt x="726884" y="1674386"/>
                    </a:cubicBezTo>
                    <a:lnTo>
                      <a:pt x="726884" y="1674386"/>
                    </a:lnTo>
                    <a:cubicBezTo>
                      <a:pt x="895940" y="1674386"/>
                      <a:pt x="1034206" y="1536037"/>
                      <a:pt x="1034206" y="1367064"/>
                    </a:cubicBezTo>
                    <a:lnTo>
                      <a:pt x="1034206" y="1367064"/>
                    </a:lnTo>
                    <a:cubicBezTo>
                      <a:pt x="1034206" y="1198007"/>
                      <a:pt x="895858" y="1059741"/>
                      <a:pt x="726884" y="1059741"/>
                    </a:cubicBezTo>
                    <a:lnTo>
                      <a:pt x="356997" y="1059741"/>
                    </a:lnTo>
                    <a:cubicBezTo>
                      <a:pt x="181208" y="1059741"/>
                      <a:pt x="37440" y="915974"/>
                      <a:pt x="37440" y="740185"/>
                    </a:cubicBezTo>
                    <a:lnTo>
                      <a:pt x="37440" y="740185"/>
                    </a:lnTo>
                    <a:cubicBezTo>
                      <a:pt x="37440" y="564396"/>
                      <a:pt x="181208" y="420629"/>
                      <a:pt x="356997" y="420629"/>
                    </a:cubicBezTo>
                    <a:lnTo>
                      <a:pt x="1221736" y="420629"/>
                    </a:lnTo>
                    <a:cubicBezTo>
                      <a:pt x="1290130" y="420629"/>
                      <a:pt x="1346126" y="364632"/>
                      <a:pt x="1346126" y="296238"/>
                    </a:cubicBezTo>
                    <a:lnTo>
                      <a:pt x="1346126" y="296238"/>
                    </a:lnTo>
                    <a:cubicBezTo>
                      <a:pt x="1346126" y="227844"/>
                      <a:pt x="1290130" y="171848"/>
                      <a:pt x="1221736" y="171848"/>
                    </a:cubicBezTo>
                    <a:lnTo>
                      <a:pt x="1139302" y="171848"/>
                    </a:lnTo>
                    <a:cubicBezTo>
                      <a:pt x="1092091" y="171848"/>
                      <a:pt x="1053419" y="133176"/>
                      <a:pt x="1053419" y="85965"/>
                    </a:cubicBezTo>
                    <a:lnTo>
                      <a:pt x="1053419" y="85965"/>
                    </a:lnTo>
                    <a:cubicBezTo>
                      <a:pt x="1053419" y="38754"/>
                      <a:pt x="1092091" y="82"/>
                      <a:pt x="1139302" y="82"/>
                    </a:cubicBezTo>
                    <a:lnTo>
                      <a:pt x="1448348" y="82"/>
                    </a:lnTo>
                    <a:cubicBezTo>
                      <a:pt x="1448348" y="82"/>
                      <a:pt x="1357293" y="82"/>
                      <a:pt x="1471256" y="82"/>
                    </a:cubicBezTo>
                    <a:cubicBezTo>
                      <a:pt x="1585219" y="82"/>
                      <a:pt x="1597863" y="134736"/>
                      <a:pt x="1885726" y="134736"/>
                    </a:cubicBezTo>
                    <a:cubicBezTo>
                      <a:pt x="2330658" y="134736"/>
                      <a:pt x="2562444" y="134736"/>
                      <a:pt x="3007458" y="134736"/>
                    </a:cubicBezTo>
                    <a:cubicBezTo>
                      <a:pt x="3069037" y="134736"/>
                      <a:pt x="3119450" y="185149"/>
                      <a:pt x="3119450" y="246728"/>
                    </a:cubicBezTo>
                    <a:lnTo>
                      <a:pt x="3119450" y="246728"/>
                    </a:lnTo>
                    <a:cubicBezTo>
                      <a:pt x="3119450" y="308308"/>
                      <a:pt x="3069037" y="358803"/>
                      <a:pt x="3007458" y="358803"/>
                    </a:cubicBezTo>
                    <a:lnTo>
                      <a:pt x="2899817" y="358803"/>
                    </a:lnTo>
                    <a:cubicBezTo>
                      <a:pt x="2810568" y="358803"/>
                      <a:pt x="2737493" y="431877"/>
                      <a:pt x="2737493" y="521126"/>
                    </a:cubicBezTo>
                    <a:lnTo>
                      <a:pt x="2737493" y="521126"/>
                    </a:lnTo>
                    <a:cubicBezTo>
                      <a:pt x="2737493" y="610375"/>
                      <a:pt x="2810568" y="683450"/>
                      <a:pt x="2899817" y="683450"/>
                    </a:cubicBezTo>
                    <a:lnTo>
                      <a:pt x="3061730" y="683450"/>
                    </a:lnTo>
                    <a:cubicBezTo>
                      <a:pt x="3498944" y="683450"/>
                      <a:pt x="3560769" y="797741"/>
                      <a:pt x="3637292" y="1025010"/>
                    </a:cubicBezTo>
                    <a:cubicBezTo>
                      <a:pt x="3713897" y="1252279"/>
                      <a:pt x="4111618" y="1270589"/>
                      <a:pt x="4111618" y="1270589"/>
                    </a:cubicBezTo>
                    <a:lnTo>
                      <a:pt x="4357607" y="1270589"/>
                    </a:lnTo>
                    <a:cubicBezTo>
                      <a:pt x="4492179" y="1270589"/>
                      <a:pt x="4602201" y="1380693"/>
                      <a:pt x="4602201" y="1515183"/>
                    </a:cubicBezTo>
                    <a:lnTo>
                      <a:pt x="4602201" y="1515183"/>
                    </a:lnTo>
                    <a:cubicBezTo>
                      <a:pt x="4602201" y="1649754"/>
                      <a:pt x="4492097" y="1759776"/>
                      <a:pt x="4357607" y="1759776"/>
                    </a:cubicBezTo>
                    <a:lnTo>
                      <a:pt x="4284369" y="1759776"/>
                    </a:lnTo>
                    <a:cubicBezTo>
                      <a:pt x="4154970" y="1759776"/>
                      <a:pt x="4049053" y="1865693"/>
                      <a:pt x="4049053" y="1995092"/>
                    </a:cubicBezTo>
                    <a:lnTo>
                      <a:pt x="4049053" y="1995092"/>
                    </a:lnTo>
                    <a:cubicBezTo>
                      <a:pt x="4049135" y="2124573"/>
                      <a:pt x="4155052" y="2230407"/>
                      <a:pt x="4284451" y="2230407"/>
                    </a:cubicBezTo>
                    <a:lnTo>
                      <a:pt x="4284451" y="2230407"/>
                    </a:lnTo>
                    <a:close/>
                    <a:moveTo>
                      <a:pt x="4950823" y="1759858"/>
                    </a:moveTo>
                    <a:cubicBezTo>
                      <a:pt x="5085969" y="1759858"/>
                      <a:pt x="5195498" y="1650329"/>
                      <a:pt x="5195498" y="1515265"/>
                    </a:cubicBezTo>
                    <a:cubicBezTo>
                      <a:pt x="5195498" y="1380118"/>
                      <a:pt x="5085969" y="1270589"/>
                      <a:pt x="4950823" y="1270589"/>
                    </a:cubicBezTo>
                    <a:cubicBezTo>
                      <a:pt x="4815758" y="1270589"/>
                      <a:pt x="4706147" y="1380118"/>
                      <a:pt x="4706147" y="1515265"/>
                    </a:cubicBezTo>
                    <a:cubicBezTo>
                      <a:pt x="4706147" y="1650329"/>
                      <a:pt x="4815676" y="1759858"/>
                      <a:pt x="4950823" y="1759858"/>
                    </a:cubicBezTo>
                    <a:lnTo>
                      <a:pt x="4950823" y="1759858"/>
                    </a:lnTo>
                    <a:close/>
                    <a:moveTo>
                      <a:pt x="898403" y="171766"/>
                    </a:moveTo>
                    <a:cubicBezTo>
                      <a:pt x="945860" y="171766"/>
                      <a:pt x="984286" y="133340"/>
                      <a:pt x="984286" y="85883"/>
                    </a:cubicBezTo>
                    <a:cubicBezTo>
                      <a:pt x="984286" y="38426"/>
                      <a:pt x="945860" y="0"/>
                      <a:pt x="898403" y="0"/>
                    </a:cubicBezTo>
                    <a:cubicBezTo>
                      <a:pt x="851028" y="0"/>
                      <a:pt x="812520" y="38426"/>
                      <a:pt x="812520" y="85883"/>
                    </a:cubicBezTo>
                    <a:cubicBezTo>
                      <a:pt x="812520" y="133340"/>
                      <a:pt x="850946" y="171766"/>
                      <a:pt x="898403" y="171766"/>
                    </a:cubicBezTo>
                    <a:close/>
                  </a:path>
                </a:pathLst>
              </a:custGeom>
              <a:solidFill>
                <a:srgbClr val="E1E8F6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5" name="Group 5"/>
              <p:cNvGrpSpPr/>
              <p:nvPr/>
            </p:nvGrpSpPr>
            <p:grpSpPr>
              <a:xfrm rot="0">
                <a:off x="4014611" y="3120860"/>
                <a:ext cx="1001707" cy="1270472"/>
                <a:chOff x="4014611" y="3120860"/>
                <a:chExt cx="1001707" cy="1270472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" name="AutoShape 6"/>
                <p:cNvSpPr/>
                <p:nvPr/>
              </p:nvSpPr>
              <p:spPr>
                <a:xfrm>
                  <a:off x="4191467" y="4082860"/>
                  <a:ext cx="727244" cy="22097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27244" h="220976">
                      <a:moveTo>
                        <a:pt x="167003" y="219716"/>
                      </a:moveTo>
                      <a:cubicBezTo>
                        <a:pt x="289177" y="225546"/>
                        <a:pt x="466115" y="213558"/>
                        <a:pt x="652906" y="132355"/>
                      </a:cubicBezTo>
                      <a:cubicBezTo>
                        <a:pt x="917698" y="17243"/>
                        <a:pt x="422024" y="-29639"/>
                        <a:pt x="0" y="19131"/>
                      </a:cubicBezTo>
                      <a:lnTo>
                        <a:pt x="123487" y="186792"/>
                      </a:lnTo>
                      <a:lnTo>
                        <a:pt x="167003" y="219716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" name="Group 7"/>
                <p:cNvGrpSpPr/>
                <p:nvPr/>
              </p:nvGrpSpPr>
              <p:grpSpPr>
                <a:xfrm rot="0">
                  <a:off x="4014611" y="3695050"/>
                  <a:ext cx="1001707" cy="696283"/>
                  <a:chOff x="4014611" y="3695050"/>
                  <a:chExt cx="1001707" cy="696283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8" name="AutoShape 8"/>
                  <p:cNvSpPr/>
                  <p:nvPr/>
                </p:nvSpPr>
                <p:spPr>
                  <a:xfrm>
                    <a:off x="4014611" y="3695050"/>
                    <a:ext cx="1001707" cy="69628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01707" h="696283">
                        <a:moveTo>
                          <a:pt x="808579" y="378451"/>
                        </a:moveTo>
                        <a:cubicBezTo>
                          <a:pt x="714978" y="436254"/>
                          <a:pt x="479909" y="541349"/>
                          <a:pt x="248945" y="657365"/>
                        </a:cubicBezTo>
                        <a:lnTo>
                          <a:pt x="14450" y="696283"/>
                        </a:lnTo>
                        <a:lnTo>
                          <a:pt x="0" y="554732"/>
                        </a:lnTo>
                        <a:cubicBezTo>
                          <a:pt x="203130" y="342817"/>
                          <a:pt x="458233" y="135746"/>
                          <a:pt x="661773" y="45594"/>
                        </a:cubicBezTo>
                        <a:cubicBezTo>
                          <a:pt x="1018770" y="-112542"/>
                          <a:pt x="1137167" y="175485"/>
                          <a:pt x="808579" y="378451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9" name="AutoShape 9"/>
                  <p:cNvSpPr/>
                  <p:nvPr/>
                </p:nvSpPr>
                <p:spPr>
                  <a:xfrm>
                    <a:off x="4028404" y="3814286"/>
                    <a:ext cx="883610" cy="57688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83610" h="576882">
                        <a:moveTo>
                          <a:pt x="0" y="569985"/>
                        </a:moveTo>
                        <a:cubicBezTo>
                          <a:pt x="333104" y="224401"/>
                          <a:pt x="871965" y="1402"/>
                          <a:pt x="873853" y="581"/>
                        </a:cubicBezTo>
                        <a:cubicBezTo>
                          <a:pt x="877712" y="-1061"/>
                          <a:pt x="881900" y="909"/>
                          <a:pt x="883213" y="4850"/>
                        </a:cubicBezTo>
                        <a:cubicBezTo>
                          <a:pt x="884527" y="8791"/>
                          <a:pt x="882474" y="13389"/>
                          <a:pt x="878697" y="14949"/>
                        </a:cubicBezTo>
                        <a:cubicBezTo>
                          <a:pt x="876727" y="15770"/>
                          <a:pt x="346569" y="235239"/>
                          <a:pt x="15929" y="574337"/>
                        </a:cubicBezTo>
                        <a:lnTo>
                          <a:pt x="657" y="576882"/>
                        </a:lnTo>
                        <a:lnTo>
                          <a:pt x="0" y="569985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0" name="Group 10"/>
                <p:cNvGrpSpPr/>
                <p:nvPr/>
              </p:nvGrpSpPr>
              <p:grpSpPr>
                <a:xfrm rot="0">
                  <a:off x="4151727" y="3251492"/>
                  <a:ext cx="685530" cy="1084172"/>
                  <a:chOff x="4151727" y="3251492"/>
                  <a:chExt cx="685530" cy="108417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1" name="AutoShape 11"/>
                  <p:cNvSpPr/>
                  <p:nvPr/>
                </p:nvSpPr>
                <p:spPr>
                  <a:xfrm>
                    <a:off x="4151727" y="3251492"/>
                    <a:ext cx="685530" cy="108417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85530" h="1084172">
                        <a:moveTo>
                          <a:pt x="287535" y="210402"/>
                        </a:moveTo>
                        <a:cubicBezTo>
                          <a:pt x="227680" y="308765"/>
                          <a:pt x="120121" y="546626"/>
                          <a:pt x="0" y="790973"/>
                        </a:cubicBezTo>
                        <a:cubicBezTo>
                          <a:pt x="10920" y="902308"/>
                          <a:pt x="60184" y="1005598"/>
                          <a:pt x="136460" y="1084173"/>
                        </a:cubicBezTo>
                        <a:cubicBezTo>
                          <a:pt x="342135" y="872093"/>
                          <a:pt x="535577" y="619618"/>
                          <a:pt x="628767" y="409344"/>
                        </a:cubicBezTo>
                        <a:cubicBezTo>
                          <a:pt x="811124" y="-2170"/>
                          <a:pt x="515461" y="-164083"/>
                          <a:pt x="287535" y="210402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2" name="AutoShape 12"/>
                  <p:cNvSpPr/>
                  <p:nvPr/>
                </p:nvSpPr>
                <p:spPr>
                  <a:xfrm>
                    <a:off x="4203290" y="3375228"/>
                    <a:ext cx="510955" cy="8578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0955" h="857804">
                        <a:moveTo>
                          <a:pt x="8375" y="857804"/>
                        </a:moveTo>
                        <a:cubicBezTo>
                          <a:pt x="310935" y="491283"/>
                          <a:pt x="509385" y="14166"/>
                          <a:pt x="510206" y="12195"/>
                        </a:cubicBezTo>
                        <a:cubicBezTo>
                          <a:pt x="512095" y="7762"/>
                          <a:pt x="510288" y="2589"/>
                          <a:pt x="506183" y="700"/>
                        </a:cubicBezTo>
                        <a:cubicBezTo>
                          <a:pt x="502078" y="-1188"/>
                          <a:pt x="497233" y="865"/>
                          <a:pt x="495345" y="5381"/>
                        </a:cubicBezTo>
                        <a:cubicBezTo>
                          <a:pt x="494524" y="7351"/>
                          <a:pt x="298291" y="478885"/>
                          <a:pt x="0" y="842204"/>
                        </a:cubicBezTo>
                        <a:cubicBezTo>
                          <a:pt x="2710" y="847459"/>
                          <a:pt x="5501" y="852632"/>
                          <a:pt x="8375" y="857804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13" name="Group 13"/>
                <p:cNvGrpSpPr/>
                <p:nvPr/>
              </p:nvGrpSpPr>
              <p:grpSpPr>
                <a:xfrm rot="0">
                  <a:off x="4022201" y="3120860"/>
                  <a:ext cx="451238" cy="1141155"/>
                  <a:chOff x="4022201" y="3120860"/>
                  <a:chExt cx="451238" cy="1141155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4" name="AutoShape 14"/>
                  <p:cNvSpPr/>
                  <p:nvPr/>
                </p:nvSpPr>
                <p:spPr>
                  <a:xfrm>
                    <a:off x="4022201" y="3120860"/>
                    <a:ext cx="451238" cy="114115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451238" h="1141155">
                        <a:moveTo>
                          <a:pt x="436849" y="348916"/>
                        </a:moveTo>
                        <a:cubicBezTo>
                          <a:pt x="413449" y="456474"/>
                          <a:pt x="325924" y="698605"/>
                          <a:pt x="249155" y="945415"/>
                        </a:cubicBezTo>
                        <a:lnTo>
                          <a:pt x="114419" y="1141156"/>
                        </a:lnTo>
                        <a:lnTo>
                          <a:pt x="2509" y="1053302"/>
                        </a:lnTo>
                        <a:cubicBezTo>
                          <a:pt x="-9068" y="760020"/>
                          <a:pt x="19012" y="432582"/>
                          <a:pt x="95370" y="223540"/>
                        </a:cubicBezTo>
                        <a:cubicBezTo>
                          <a:pt x="229367" y="-143227"/>
                          <a:pt x="518873" y="-28525"/>
                          <a:pt x="436849" y="348916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5" name="AutoShape 15"/>
                  <p:cNvSpPr/>
                  <p:nvPr/>
                </p:nvSpPr>
                <p:spPr>
                  <a:xfrm>
                    <a:off x="4130091" y="3228898"/>
                    <a:ext cx="212014" cy="103311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2014" h="1033118">
                        <a:moveTo>
                          <a:pt x="1028" y="1028767"/>
                        </a:moveTo>
                        <a:cubicBezTo>
                          <a:pt x="-16543" y="549104"/>
                          <a:pt x="197015" y="6466"/>
                          <a:pt x="197754" y="4495"/>
                        </a:cubicBezTo>
                        <a:cubicBezTo>
                          <a:pt x="199231" y="636"/>
                          <a:pt x="203583" y="-1088"/>
                          <a:pt x="207360" y="718"/>
                        </a:cubicBezTo>
                        <a:cubicBezTo>
                          <a:pt x="211137" y="2525"/>
                          <a:pt x="213025" y="7123"/>
                          <a:pt x="211465" y="11064"/>
                        </a:cubicBezTo>
                        <a:cubicBezTo>
                          <a:pt x="210726" y="13034"/>
                          <a:pt x="617" y="546969"/>
                          <a:pt x="15314" y="1020392"/>
                        </a:cubicBezTo>
                        <a:lnTo>
                          <a:pt x="6529" y="1033118"/>
                        </a:lnTo>
                        <a:lnTo>
                          <a:pt x="1028" y="1028767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16" name="Group 16"/>
              <p:cNvGrpSpPr/>
              <p:nvPr/>
            </p:nvGrpSpPr>
            <p:grpSpPr>
              <a:xfrm rot="0">
                <a:off x="1078251" y="3461601"/>
                <a:ext cx="1726811" cy="1730182"/>
                <a:chOff x="1078251" y="3461601"/>
                <a:chExt cx="1726811" cy="17301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17" name="Group 17"/>
                <p:cNvGrpSpPr/>
                <p:nvPr/>
              </p:nvGrpSpPr>
              <p:grpSpPr>
                <a:xfrm rot="0">
                  <a:off x="1106112" y="4520971"/>
                  <a:ext cx="1090920" cy="670812"/>
                  <a:chOff x="1106112" y="4520971"/>
                  <a:chExt cx="1090920" cy="67081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18" name="AutoShape 18"/>
                  <p:cNvSpPr/>
                  <p:nvPr/>
                </p:nvSpPr>
                <p:spPr>
                  <a:xfrm>
                    <a:off x="1106112" y="4520971"/>
                    <a:ext cx="1090920" cy="6708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90920" h="670812">
                        <a:moveTo>
                          <a:pt x="218709" y="402655"/>
                        </a:moveTo>
                        <a:cubicBezTo>
                          <a:pt x="320685" y="459472"/>
                          <a:pt x="573653" y="559148"/>
                          <a:pt x="823994" y="670813"/>
                        </a:cubicBezTo>
                        <a:lnTo>
                          <a:pt x="1084188" y="670813"/>
                        </a:lnTo>
                        <a:lnTo>
                          <a:pt x="1090920" y="551841"/>
                        </a:lnTo>
                        <a:cubicBezTo>
                          <a:pt x="863733" y="335328"/>
                          <a:pt x="581207" y="126532"/>
                          <a:pt x="359439" y="40075"/>
                        </a:cubicBezTo>
                        <a:cubicBezTo>
                          <a:pt x="-29579" y="-111575"/>
                          <a:pt x="-142064" y="201824"/>
                          <a:pt x="218709" y="402655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19" name="AutoShape 19"/>
                  <p:cNvSpPr/>
                  <p:nvPr/>
                </p:nvSpPr>
                <p:spPr>
                  <a:xfrm>
                    <a:off x="1217677" y="4650790"/>
                    <a:ext cx="943639" cy="54099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3639" h="540992">
                        <a:moveTo>
                          <a:pt x="943639" y="540993"/>
                        </a:moveTo>
                        <a:cubicBezTo>
                          <a:pt x="570468" y="203209"/>
                          <a:pt x="12230" y="1229"/>
                          <a:pt x="10177" y="490"/>
                        </a:cubicBezTo>
                        <a:cubicBezTo>
                          <a:pt x="5990" y="-1070"/>
                          <a:pt x="1556" y="1229"/>
                          <a:pt x="324" y="5498"/>
                        </a:cubicBezTo>
                        <a:cubicBezTo>
                          <a:pt x="-907" y="9850"/>
                          <a:pt x="1474" y="14530"/>
                          <a:pt x="5661" y="16090"/>
                        </a:cubicBezTo>
                        <a:cubicBezTo>
                          <a:pt x="7714" y="16829"/>
                          <a:pt x="550434" y="213226"/>
                          <a:pt x="920239" y="540911"/>
                        </a:cubicBezTo>
                        <a:lnTo>
                          <a:pt x="943639" y="540911"/>
                        </a:lnTo>
                        <a:close/>
                      </a:path>
                    </a:pathLst>
                  </a:custGeom>
                  <a:solidFill>
                    <a:srgbClr val="0E263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20" name="AutoShape 20"/>
                <p:cNvSpPr/>
                <p:nvPr/>
              </p:nvSpPr>
              <p:spPr>
                <a:xfrm>
                  <a:off x="1258151" y="5060062"/>
                  <a:ext cx="562589" cy="586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2589" h="58647">
                      <a:moveTo>
                        <a:pt x="0" y="58647"/>
                      </a:moveTo>
                      <a:cubicBezTo>
                        <a:pt x="47539" y="-5642"/>
                        <a:pt x="258059" y="-32326"/>
                        <a:pt x="562590" y="58647"/>
                      </a:cubicBezTo>
                      <a:lnTo>
                        <a:pt x="0" y="58647"/>
                      </a:lnTo>
                      <a:close/>
                    </a:path>
                  </a:pathLst>
                </a:custGeom>
                <a:solidFill>
                  <a:srgbClr val="0E2632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21" name="Group 21"/>
                <p:cNvGrpSpPr/>
                <p:nvPr/>
              </p:nvGrpSpPr>
              <p:grpSpPr>
                <a:xfrm rot="0">
                  <a:off x="1159767" y="4238707"/>
                  <a:ext cx="1645294" cy="882537"/>
                  <a:chOff x="1159767" y="4238707"/>
                  <a:chExt cx="1645294" cy="882537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2" name="AutoShape 22"/>
                  <p:cNvSpPr/>
                  <p:nvPr/>
                </p:nvSpPr>
                <p:spPr>
                  <a:xfrm>
                    <a:off x="1159767" y="4238707"/>
                    <a:ext cx="1645294" cy="88253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45294" h="882537">
                        <a:moveTo>
                          <a:pt x="482475" y="706184"/>
                        </a:moveTo>
                        <a:cubicBezTo>
                          <a:pt x="401601" y="638200"/>
                          <a:pt x="318592" y="550511"/>
                          <a:pt x="262924" y="445087"/>
                        </a:cubicBezTo>
                        <a:cubicBezTo>
                          <a:pt x="119403" y="173070"/>
                          <a:pt x="74737" y="87352"/>
                          <a:pt x="4783" y="64444"/>
                        </a:cubicBezTo>
                        <a:cubicBezTo>
                          <a:pt x="-48996" y="46791"/>
                          <a:pt x="359316" y="-133596"/>
                          <a:pt x="798254" y="200083"/>
                        </a:cubicBezTo>
                        <a:cubicBezTo>
                          <a:pt x="852280" y="241136"/>
                          <a:pt x="906716" y="289989"/>
                          <a:pt x="960824" y="347874"/>
                        </a:cubicBezTo>
                        <a:cubicBezTo>
                          <a:pt x="947195" y="443691"/>
                          <a:pt x="1765955" y="850608"/>
                          <a:pt x="1630069" y="880166"/>
                        </a:cubicBezTo>
                        <a:cubicBezTo>
                          <a:pt x="1578096" y="891415"/>
                          <a:pt x="1032503" y="857751"/>
                          <a:pt x="997443" y="880166"/>
                        </a:cubicBezTo>
                        <a:lnTo>
                          <a:pt x="482475" y="706184"/>
                        </a:lnTo>
                        <a:close/>
                      </a:path>
                    </a:pathLst>
                  </a:custGeom>
                  <a:solidFill>
                    <a:srgbClr val="4A8F8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3" name="AutoShape 23"/>
                  <p:cNvSpPr/>
                  <p:nvPr/>
                </p:nvSpPr>
                <p:spPr>
                  <a:xfrm>
                    <a:off x="1201005" y="4260210"/>
                    <a:ext cx="832636" cy="5524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32636" h="552490">
                        <a:moveTo>
                          <a:pt x="32678" y="0"/>
                        </a:moveTo>
                        <a:cubicBezTo>
                          <a:pt x="316765" y="104028"/>
                          <a:pt x="600523" y="321198"/>
                          <a:pt x="832636" y="536234"/>
                        </a:cubicBezTo>
                        <a:cubicBezTo>
                          <a:pt x="828613" y="541653"/>
                          <a:pt x="824343" y="547072"/>
                          <a:pt x="819992" y="552491"/>
                        </a:cubicBezTo>
                        <a:cubicBezTo>
                          <a:pt x="582213" y="332036"/>
                          <a:pt x="290080" y="109365"/>
                          <a:pt x="0" y="10920"/>
                        </a:cubicBezTo>
                        <a:cubicBezTo>
                          <a:pt x="9360" y="7225"/>
                          <a:pt x="20362" y="3530"/>
                          <a:pt x="32678" y="0"/>
                        </a:cubicBezTo>
                        <a:close/>
                      </a:path>
                    </a:pathLst>
                  </a:custGeom>
                  <a:solidFill>
                    <a:srgbClr val="166F62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4" name="Group 24"/>
                <p:cNvGrpSpPr/>
                <p:nvPr/>
              </p:nvGrpSpPr>
              <p:grpSpPr>
                <a:xfrm rot="0">
                  <a:off x="1078251" y="3461601"/>
                  <a:ext cx="999582" cy="1204622"/>
                  <a:chOff x="1078251" y="3461601"/>
                  <a:chExt cx="999582" cy="1204622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5" name="AutoShape 25"/>
                  <p:cNvSpPr/>
                  <p:nvPr/>
                </p:nvSpPr>
                <p:spPr>
                  <a:xfrm>
                    <a:off x="1078251" y="3461601"/>
                    <a:ext cx="999582" cy="120462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99582" h="1204622">
                        <a:moveTo>
                          <a:pt x="507256" y="184374"/>
                        </a:moveTo>
                        <a:cubicBezTo>
                          <a:pt x="590758" y="268040"/>
                          <a:pt x="740519" y="455816"/>
                          <a:pt x="911792" y="665104"/>
                        </a:cubicBezTo>
                        <a:cubicBezTo>
                          <a:pt x="911792" y="665186"/>
                          <a:pt x="1086103" y="944593"/>
                          <a:pt x="943485" y="1204622"/>
                        </a:cubicBezTo>
                        <a:cubicBezTo>
                          <a:pt x="631401" y="1006583"/>
                          <a:pt x="323421" y="757063"/>
                          <a:pt x="148454" y="529137"/>
                        </a:cubicBezTo>
                        <a:cubicBezTo>
                          <a:pt x="-196720" y="79279"/>
                          <a:pt x="117171" y="-206614"/>
                          <a:pt x="507256" y="184374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6" name="AutoShape 26"/>
                  <p:cNvSpPr/>
                  <p:nvPr/>
                </p:nvSpPr>
                <p:spPr>
                  <a:xfrm>
                    <a:off x="1225391" y="3618797"/>
                    <a:ext cx="850781" cy="88945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850781" h="889454">
                        <a:moveTo>
                          <a:pt x="848236" y="889455"/>
                        </a:moveTo>
                        <a:cubicBezTo>
                          <a:pt x="378098" y="530816"/>
                          <a:pt x="3859" y="19460"/>
                          <a:pt x="2299" y="17243"/>
                        </a:cubicBezTo>
                        <a:cubicBezTo>
                          <a:pt x="-1314" y="12399"/>
                          <a:pt x="-575" y="5502"/>
                          <a:pt x="3859" y="2054"/>
                        </a:cubicBezTo>
                        <a:cubicBezTo>
                          <a:pt x="8292" y="-1477"/>
                          <a:pt x="14861" y="-327"/>
                          <a:pt x="18474" y="4517"/>
                        </a:cubicBezTo>
                        <a:cubicBezTo>
                          <a:pt x="20034" y="6652"/>
                          <a:pt x="388197" y="509797"/>
                          <a:pt x="850781" y="865480"/>
                        </a:cubicBezTo>
                        <a:cubicBezTo>
                          <a:pt x="850124" y="873444"/>
                          <a:pt x="849303" y="881408"/>
                          <a:pt x="848236" y="889455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grpSp>
              <p:nvGrpSpPr>
                <p:cNvPr id="27" name="Group 27"/>
                <p:cNvGrpSpPr/>
                <p:nvPr/>
              </p:nvGrpSpPr>
              <p:grpSpPr>
                <a:xfrm rot="0">
                  <a:off x="1430480" y="4802813"/>
                  <a:ext cx="704397" cy="315978"/>
                  <a:chOff x="1430480" y="4802813"/>
                  <a:chExt cx="704397" cy="315978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28" name="AutoShape 28"/>
                  <p:cNvSpPr/>
                  <p:nvPr/>
                </p:nvSpPr>
                <p:spPr>
                  <a:xfrm>
                    <a:off x="1430480" y="4802813"/>
                    <a:ext cx="704397" cy="31597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04397" h="315978">
                        <a:moveTo>
                          <a:pt x="704398" y="300789"/>
                        </a:moveTo>
                        <a:cubicBezTo>
                          <a:pt x="645035" y="230014"/>
                          <a:pt x="567281" y="150863"/>
                          <a:pt x="474419" y="86410"/>
                        </a:cubicBezTo>
                        <a:cubicBezTo>
                          <a:pt x="248792" y="-70166"/>
                          <a:pt x="24643" y="17688"/>
                          <a:pt x="3213" y="102421"/>
                        </a:cubicBezTo>
                        <a:cubicBezTo>
                          <a:pt x="-5490" y="136988"/>
                          <a:pt x="2228" y="218519"/>
                          <a:pt x="41967" y="315979"/>
                        </a:cubicBezTo>
                        <a:lnTo>
                          <a:pt x="681490" y="315979"/>
                        </a:lnTo>
                        <a:cubicBezTo>
                          <a:pt x="689372" y="310888"/>
                          <a:pt x="697008" y="305879"/>
                          <a:pt x="704398" y="300789"/>
                        </a:cubicBezTo>
                        <a:close/>
                      </a:path>
                    </a:pathLst>
                  </a:custGeom>
                  <a:solidFill>
                    <a:srgbClr val="93C46B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29" name="AutoShape 29"/>
                  <p:cNvSpPr/>
                  <p:nvPr/>
                </p:nvSpPr>
                <p:spPr>
                  <a:xfrm>
                    <a:off x="1457252" y="4831227"/>
                    <a:ext cx="511690" cy="28748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11689" h="287481">
                        <a:moveTo>
                          <a:pt x="511690" y="287482"/>
                        </a:moveTo>
                        <a:cubicBezTo>
                          <a:pt x="491656" y="237315"/>
                          <a:pt x="455530" y="151186"/>
                          <a:pt x="425971" y="104550"/>
                        </a:cubicBezTo>
                        <a:cubicBezTo>
                          <a:pt x="423426" y="100527"/>
                          <a:pt x="419403" y="99049"/>
                          <a:pt x="416940" y="101266"/>
                        </a:cubicBezTo>
                        <a:cubicBezTo>
                          <a:pt x="414477" y="103482"/>
                          <a:pt x="414477" y="108491"/>
                          <a:pt x="417022" y="112432"/>
                        </a:cubicBezTo>
                        <a:cubicBezTo>
                          <a:pt x="444856" y="156441"/>
                          <a:pt x="479176" y="237644"/>
                          <a:pt x="499128" y="287482"/>
                        </a:cubicBezTo>
                        <a:lnTo>
                          <a:pt x="511690" y="287482"/>
                        </a:lnTo>
                        <a:lnTo>
                          <a:pt x="511690" y="287482"/>
                        </a:lnTo>
                        <a:close/>
                        <a:moveTo>
                          <a:pt x="484020" y="287482"/>
                        </a:moveTo>
                        <a:lnTo>
                          <a:pt x="432211" y="287482"/>
                        </a:lnTo>
                        <a:cubicBezTo>
                          <a:pt x="415462" y="277465"/>
                          <a:pt x="398220" y="267612"/>
                          <a:pt x="380731" y="258006"/>
                        </a:cubicBezTo>
                        <a:cubicBezTo>
                          <a:pt x="373342" y="263918"/>
                          <a:pt x="361354" y="273934"/>
                          <a:pt x="346657" y="287482"/>
                        </a:cubicBezTo>
                        <a:lnTo>
                          <a:pt x="322354" y="287482"/>
                        </a:lnTo>
                        <a:cubicBezTo>
                          <a:pt x="339514" y="270732"/>
                          <a:pt x="354293" y="257841"/>
                          <a:pt x="364638" y="249220"/>
                        </a:cubicBezTo>
                        <a:cubicBezTo>
                          <a:pt x="304208" y="216871"/>
                          <a:pt x="239509" y="187231"/>
                          <a:pt x="170950" y="162353"/>
                        </a:cubicBezTo>
                        <a:cubicBezTo>
                          <a:pt x="153051" y="172534"/>
                          <a:pt x="115529" y="197001"/>
                          <a:pt x="88516" y="235345"/>
                        </a:cubicBezTo>
                        <a:cubicBezTo>
                          <a:pt x="86546" y="238218"/>
                          <a:pt x="82522" y="237644"/>
                          <a:pt x="79649" y="234113"/>
                        </a:cubicBezTo>
                        <a:cubicBezTo>
                          <a:pt x="76693" y="230583"/>
                          <a:pt x="75954" y="225410"/>
                          <a:pt x="78007" y="222536"/>
                        </a:cubicBezTo>
                        <a:cubicBezTo>
                          <a:pt x="100339" y="190679"/>
                          <a:pt x="129733" y="168100"/>
                          <a:pt x="150096" y="154963"/>
                        </a:cubicBezTo>
                        <a:cubicBezTo>
                          <a:pt x="106251" y="139855"/>
                          <a:pt x="61011" y="126636"/>
                          <a:pt x="14292" y="116045"/>
                        </a:cubicBezTo>
                        <a:cubicBezTo>
                          <a:pt x="7231" y="114485"/>
                          <a:pt x="909" y="105864"/>
                          <a:pt x="88" y="96914"/>
                        </a:cubicBezTo>
                        <a:cubicBezTo>
                          <a:pt x="-733" y="87964"/>
                          <a:pt x="4275" y="81971"/>
                          <a:pt x="11337" y="83531"/>
                        </a:cubicBezTo>
                        <a:cubicBezTo>
                          <a:pt x="107154" y="105371"/>
                          <a:pt x="197389" y="137639"/>
                          <a:pt x="280890" y="176064"/>
                        </a:cubicBezTo>
                        <a:cubicBezTo>
                          <a:pt x="231463" y="74745"/>
                          <a:pt x="185073" y="13166"/>
                          <a:pt x="184909" y="13002"/>
                        </a:cubicBezTo>
                        <a:cubicBezTo>
                          <a:pt x="182117" y="9307"/>
                          <a:pt x="181624" y="4134"/>
                          <a:pt x="183841" y="1507"/>
                        </a:cubicBezTo>
                        <a:cubicBezTo>
                          <a:pt x="186058" y="-1120"/>
                          <a:pt x="190081" y="-217"/>
                          <a:pt x="192873" y="3478"/>
                        </a:cubicBezTo>
                        <a:cubicBezTo>
                          <a:pt x="193037" y="3724"/>
                          <a:pt x="244682" y="72282"/>
                          <a:pt x="297558" y="183700"/>
                        </a:cubicBezTo>
                        <a:cubicBezTo>
                          <a:pt x="364310" y="215393"/>
                          <a:pt x="426628" y="250698"/>
                          <a:pt x="484020" y="287482"/>
                        </a:cubicBezTo>
                        <a:close/>
                      </a:path>
                    </a:pathLst>
                  </a:custGeom>
                  <a:solidFill>
                    <a:srgbClr val="53964E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30" name="Group 30"/>
              <p:cNvGrpSpPr/>
              <p:nvPr/>
            </p:nvGrpSpPr>
            <p:grpSpPr>
              <a:xfrm rot="0">
                <a:off x="912779" y="1880642"/>
                <a:ext cx="3793682" cy="3793682"/>
                <a:chOff x="912779" y="1880642"/>
                <a:chExt cx="3793682" cy="3793682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31" name="Group 31"/>
                <p:cNvGrpSpPr/>
                <p:nvPr/>
              </p:nvGrpSpPr>
              <p:grpSpPr>
                <a:xfrm rot="0">
                  <a:off x="1693333" y="2511128"/>
                  <a:ext cx="2232500" cy="536028"/>
                  <a:chOff x="1693333" y="2511128"/>
                  <a:chExt cx="2232500" cy="536028"/>
                </a:xfrm>
                <a:solidFill>
                  <a:srgbClr val="003359">
                    <a:alpha val="100000"/>
                  </a:srgbClr>
                </a:solidFill>
              </p:grpSpPr>
              <p:sp>
                <p:nvSpPr>
                  <p:cNvPr id="32" name="AutoShape 32"/>
                  <p:cNvSpPr/>
                  <p:nvPr/>
                </p:nvSpPr>
                <p:spPr>
                  <a:xfrm>
                    <a:off x="1693333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8929" y="191615"/>
                        </a:moveTo>
                        <a:lnTo>
                          <a:pt x="191615" y="8929"/>
                        </a:lnTo>
                        <a:cubicBezTo>
                          <a:pt x="203520" y="-2976"/>
                          <a:pt x="222897" y="-2976"/>
                          <a:pt x="234802" y="8929"/>
                        </a:cubicBezTo>
                        <a:lnTo>
                          <a:pt x="527099" y="301226"/>
                        </a:lnTo>
                        <a:cubicBezTo>
                          <a:pt x="539005" y="313131"/>
                          <a:pt x="539005" y="332508"/>
                          <a:pt x="527099" y="344414"/>
                        </a:cubicBezTo>
                        <a:lnTo>
                          <a:pt x="344414" y="527099"/>
                        </a:lnTo>
                        <a:cubicBezTo>
                          <a:pt x="332508" y="539005"/>
                          <a:pt x="313131" y="539005"/>
                          <a:pt x="301226" y="527099"/>
                        </a:cubicBezTo>
                        <a:lnTo>
                          <a:pt x="8929" y="234802"/>
                        </a:lnTo>
                        <a:cubicBezTo>
                          <a:pt x="-2976" y="222897"/>
                          <a:pt x="-2976" y="203520"/>
                          <a:pt x="892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33" name="AutoShape 33"/>
                  <p:cNvSpPr/>
                  <p:nvPr/>
                </p:nvSpPr>
                <p:spPr>
                  <a:xfrm>
                    <a:off x="3389805" y="2511128"/>
                    <a:ext cx="536028" cy="53602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36028" h="536028">
                        <a:moveTo>
                          <a:pt x="527099" y="191615"/>
                        </a:moveTo>
                        <a:lnTo>
                          <a:pt x="344414" y="8929"/>
                        </a:lnTo>
                        <a:cubicBezTo>
                          <a:pt x="332509" y="-2976"/>
                          <a:pt x="313131" y="-2976"/>
                          <a:pt x="301226" y="8929"/>
                        </a:cubicBezTo>
                        <a:lnTo>
                          <a:pt x="8929" y="301226"/>
                        </a:lnTo>
                        <a:cubicBezTo>
                          <a:pt x="-2976" y="313131"/>
                          <a:pt x="-2976" y="332508"/>
                          <a:pt x="8929" y="344414"/>
                        </a:cubicBezTo>
                        <a:lnTo>
                          <a:pt x="191615" y="527099"/>
                        </a:lnTo>
                        <a:cubicBezTo>
                          <a:pt x="203520" y="539005"/>
                          <a:pt x="222897" y="539005"/>
                          <a:pt x="234803" y="527099"/>
                        </a:cubicBezTo>
                        <a:lnTo>
                          <a:pt x="527099" y="234802"/>
                        </a:lnTo>
                        <a:cubicBezTo>
                          <a:pt x="539005" y="222897"/>
                          <a:pt x="539005" y="203520"/>
                          <a:pt x="527099" y="191615"/>
                        </a:cubicBezTo>
                        <a:close/>
                      </a:path>
                    </a:pathLst>
                  </a:custGeom>
                  <a:solidFill>
                    <a:srgbClr val="003359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34" name="AutoShape 34"/>
                <p:cNvSpPr/>
                <p:nvPr/>
              </p:nvSpPr>
              <p:spPr>
                <a:xfrm>
                  <a:off x="2356317" y="2306992"/>
                  <a:ext cx="906695" cy="4322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6695" h="432287">
                      <a:moveTo>
                        <a:pt x="56325" y="0"/>
                      </a:moveTo>
                      <a:lnTo>
                        <a:pt x="850289" y="0"/>
                      </a:lnTo>
                      <a:cubicBezTo>
                        <a:pt x="881325" y="0"/>
                        <a:pt x="906696" y="25371"/>
                        <a:pt x="906696" y="56407"/>
                      </a:cubicBezTo>
                      <a:lnTo>
                        <a:pt x="906696" y="375881"/>
                      </a:lnTo>
                      <a:cubicBezTo>
                        <a:pt x="906696" y="406917"/>
                        <a:pt x="881325" y="432288"/>
                        <a:pt x="850289" y="432288"/>
                      </a:cubicBezTo>
                      <a:lnTo>
                        <a:pt x="56325" y="432288"/>
                      </a:lnTo>
                      <a:cubicBezTo>
                        <a:pt x="25289" y="432288"/>
                        <a:pt x="0" y="406917"/>
                        <a:pt x="0" y="375881"/>
                      </a:cubicBezTo>
                      <a:lnTo>
                        <a:pt x="0" y="56407"/>
                      </a:lnTo>
                      <a:cubicBezTo>
                        <a:pt x="-82" y="25371"/>
                        <a:pt x="25289" y="0"/>
                        <a:pt x="56325" y="0"/>
                      </a:cubicBezTo>
                      <a:close/>
                    </a:path>
                  </a:pathLst>
                </a:custGeom>
                <a:solidFill>
                  <a:srgbClr val="00335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5" name="AutoShape 35"/>
                <p:cNvSpPr/>
                <p:nvPr/>
              </p:nvSpPr>
              <p:spPr>
                <a:xfrm>
                  <a:off x="2814879" y="2436227"/>
                  <a:ext cx="1447691" cy="2682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47691" h="2682564">
                      <a:moveTo>
                        <a:pt x="106409" y="0"/>
                      </a:moveTo>
                      <a:cubicBezTo>
                        <a:pt x="847169" y="0"/>
                        <a:pt x="1447691" y="600523"/>
                        <a:pt x="1447691" y="1341282"/>
                      </a:cubicBezTo>
                      <a:cubicBezTo>
                        <a:pt x="1447691" y="2082042"/>
                        <a:pt x="847169" y="2682565"/>
                        <a:pt x="106409" y="2682565"/>
                      </a:cubicBezTo>
                      <a:lnTo>
                        <a:pt x="0" y="2682565"/>
                      </a:lnTo>
                      <a:lnTo>
                        <a:pt x="9688" y="0"/>
                      </a:lnTo>
                      <a:lnTo>
                        <a:pt x="106327" y="0"/>
                      </a:lnTo>
                      <a:lnTo>
                        <a:pt x="106409" y="0"/>
                      </a:lnTo>
                      <a:close/>
                    </a:path>
                  </a:pathLst>
                </a:custGeom>
                <a:solidFill>
                  <a:srgbClr val="00284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6" name="AutoShape 36"/>
                <p:cNvSpPr/>
                <p:nvPr/>
              </p:nvSpPr>
              <p:spPr>
                <a:xfrm rot="-2700000">
                  <a:off x="1468351" y="2436214"/>
                  <a:ext cx="2682538" cy="26825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82538" h="2682538">
                      <a:moveTo>
                        <a:pt x="2682539" y="1341269"/>
                      </a:moveTo>
                      <a:cubicBezTo>
                        <a:pt x="2682539" y="2082032"/>
                        <a:pt x="2082032" y="2682539"/>
                        <a:pt x="1341269" y="2682539"/>
                      </a:cubicBezTo>
                      <a:cubicBezTo>
                        <a:pt x="600507" y="2682539"/>
                        <a:pt x="0" y="2082032"/>
                        <a:pt x="0" y="1341269"/>
                      </a:cubicBezTo>
                      <a:cubicBezTo>
                        <a:pt x="0" y="600507"/>
                        <a:pt x="600507" y="0"/>
                        <a:pt x="1341269" y="0"/>
                      </a:cubicBezTo>
                      <a:cubicBezTo>
                        <a:pt x="2082032" y="0"/>
                        <a:pt x="2682539" y="600507"/>
                        <a:pt x="2682539" y="134126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7" name="AutoShape 37"/>
                <p:cNvSpPr/>
                <p:nvPr/>
              </p:nvSpPr>
              <p:spPr>
                <a:xfrm rot="-540000">
                  <a:off x="1632869" y="2600576"/>
                  <a:ext cx="2353625" cy="23536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625" h="2353625">
                      <a:moveTo>
                        <a:pt x="2353626" y="1176813"/>
                      </a:moveTo>
                      <a:cubicBezTo>
                        <a:pt x="2353626" y="1826749"/>
                        <a:pt x="1826749" y="2353626"/>
                        <a:pt x="1176813" y="2353626"/>
                      </a:cubicBezTo>
                      <a:cubicBezTo>
                        <a:pt x="526877" y="2353626"/>
                        <a:pt x="0" y="1826749"/>
                        <a:pt x="0" y="1176813"/>
                      </a:cubicBezTo>
                      <a:cubicBezTo>
                        <a:pt x="0" y="526877"/>
                        <a:pt x="526877" y="0"/>
                        <a:pt x="1176813" y="0"/>
                      </a:cubicBezTo>
                      <a:cubicBezTo>
                        <a:pt x="1826749" y="0"/>
                        <a:pt x="2353626" y="526877"/>
                        <a:pt x="2353626" y="1176813"/>
                      </a:cubicBezTo>
                      <a:close/>
                    </a:path>
                  </a:pathLst>
                </a:custGeom>
                <a:solidFill>
                  <a:srgbClr val="E4E1E8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8" name="AutoShape 38"/>
                <p:cNvSpPr/>
                <p:nvPr/>
              </p:nvSpPr>
              <p:spPr>
                <a:xfrm>
                  <a:off x="1632718" y="2601342"/>
                  <a:ext cx="2277946" cy="23523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77946" h="2352334">
                      <a:moveTo>
                        <a:pt x="2277947" y="1176167"/>
                      </a:moveTo>
                      <a:cubicBezTo>
                        <a:pt x="2277947" y="1825746"/>
                        <a:pt x="1768011" y="2352334"/>
                        <a:pt x="1138973" y="2352334"/>
                      </a:cubicBezTo>
                      <a:cubicBezTo>
                        <a:pt x="509936" y="2352334"/>
                        <a:pt x="0" y="1825746"/>
                        <a:pt x="0" y="1176167"/>
                      </a:cubicBezTo>
                      <a:cubicBezTo>
                        <a:pt x="0" y="526588"/>
                        <a:pt x="509936" y="0"/>
                        <a:pt x="1138973" y="0"/>
                      </a:cubicBezTo>
                      <a:cubicBezTo>
                        <a:pt x="1768011" y="0"/>
                        <a:pt x="2277947" y="526588"/>
                        <a:pt x="2277947" y="1176167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39" name="AutoShape 39"/>
                <p:cNvSpPr/>
                <p:nvPr/>
              </p:nvSpPr>
              <p:spPr>
                <a:xfrm>
                  <a:off x="1679190" y="2647075"/>
                  <a:ext cx="2260868" cy="22608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60868" h="2260868">
                      <a:moveTo>
                        <a:pt x="2240917" y="1110400"/>
                      </a:moveTo>
                      <a:cubicBezTo>
                        <a:pt x="2251919" y="1110400"/>
                        <a:pt x="2260868" y="1119350"/>
                        <a:pt x="2260868" y="1130352"/>
                      </a:cubicBezTo>
                      <a:cubicBezTo>
                        <a:pt x="2260868" y="1141354"/>
                        <a:pt x="2251919" y="1150304"/>
                        <a:pt x="2240917" y="1150304"/>
                      </a:cubicBezTo>
                      <a:lnTo>
                        <a:pt x="2142225" y="1150304"/>
                      </a:lnTo>
                      <a:cubicBezTo>
                        <a:pt x="2131223" y="1150304"/>
                        <a:pt x="2122274" y="1141354"/>
                        <a:pt x="2122274" y="1130352"/>
                      </a:cubicBezTo>
                      <a:cubicBezTo>
                        <a:pt x="2122274" y="1119350"/>
                        <a:pt x="2131223" y="1110400"/>
                        <a:pt x="2142225" y="1110400"/>
                      </a:cubicBezTo>
                      <a:lnTo>
                        <a:pt x="2240917" y="1110400"/>
                      </a:lnTo>
                      <a:lnTo>
                        <a:pt x="2240917" y="1110400"/>
                      </a:lnTo>
                      <a:close/>
                      <a:moveTo>
                        <a:pt x="388361" y="1844181"/>
                      </a:moveTo>
                      <a:cubicBezTo>
                        <a:pt x="396161" y="1836381"/>
                        <a:pt x="408805" y="1836381"/>
                        <a:pt x="416605" y="1844181"/>
                      </a:cubicBezTo>
                      <a:cubicBezTo>
                        <a:pt x="424405" y="1851981"/>
                        <a:pt x="424405" y="1864625"/>
                        <a:pt x="416605" y="1872425"/>
                      </a:cubicBezTo>
                      <a:lnTo>
                        <a:pt x="371694" y="1917337"/>
                      </a:lnTo>
                      <a:cubicBezTo>
                        <a:pt x="363893" y="1925137"/>
                        <a:pt x="351249" y="1925137"/>
                        <a:pt x="343449" y="1917337"/>
                      </a:cubicBezTo>
                      <a:cubicBezTo>
                        <a:pt x="335649" y="1909537"/>
                        <a:pt x="335649" y="1896893"/>
                        <a:pt x="343449" y="1889093"/>
                      </a:cubicBezTo>
                      <a:lnTo>
                        <a:pt x="388361" y="1844181"/>
                      </a:lnTo>
                      <a:lnTo>
                        <a:pt x="388361" y="1844181"/>
                      </a:lnTo>
                      <a:close/>
                      <a:moveTo>
                        <a:pt x="1889093" y="343449"/>
                      </a:moveTo>
                      <a:cubicBezTo>
                        <a:pt x="1896893" y="335649"/>
                        <a:pt x="1909537" y="335649"/>
                        <a:pt x="1917337" y="343449"/>
                      </a:cubicBezTo>
                      <a:cubicBezTo>
                        <a:pt x="1925137" y="351249"/>
                        <a:pt x="1925137" y="363893"/>
                        <a:pt x="1917337" y="371693"/>
                      </a:cubicBezTo>
                      <a:lnTo>
                        <a:pt x="1872425" y="416605"/>
                      </a:lnTo>
                      <a:cubicBezTo>
                        <a:pt x="1864625" y="424406"/>
                        <a:pt x="1851981" y="424406"/>
                        <a:pt x="1844181" y="416605"/>
                      </a:cubicBezTo>
                      <a:cubicBezTo>
                        <a:pt x="1836381" y="408805"/>
                        <a:pt x="1836381" y="396161"/>
                        <a:pt x="1844181" y="388361"/>
                      </a:cubicBezTo>
                      <a:lnTo>
                        <a:pt x="1889093" y="343449"/>
                      </a:lnTo>
                      <a:lnTo>
                        <a:pt x="1889093" y="343449"/>
                      </a:lnTo>
                      <a:close/>
                      <a:moveTo>
                        <a:pt x="1110400" y="2142226"/>
                      </a:moveTo>
                      <a:cubicBezTo>
                        <a:pt x="1110400" y="2131223"/>
                        <a:pt x="1119350" y="2122274"/>
                        <a:pt x="1130352" y="2122274"/>
                      </a:cubicBezTo>
                      <a:cubicBezTo>
                        <a:pt x="1141354" y="2122274"/>
                        <a:pt x="1150304" y="2131223"/>
                        <a:pt x="1150304" y="2142226"/>
                      </a:cubicBezTo>
                      <a:lnTo>
                        <a:pt x="1150304" y="2240917"/>
                      </a:lnTo>
                      <a:cubicBezTo>
                        <a:pt x="1150304" y="2251919"/>
                        <a:pt x="1141354" y="2260868"/>
                        <a:pt x="1130352" y="2260868"/>
                      </a:cubicBezTo>
                      <a:cubicBezTo>
                        <a:pt x="1119350" y="2260868"/>
                        <a:pt x="1110400" y="2251919"/>
                        <a:pt x="1110400" y="2240917"/>
                      </a:cubicBezTo>
                      <a:lnTo>
                        <a:pt x="1110400" y="2142226"/>
                      </a:lnTo>
                      <a:lnTo>
                        <a:pt x="1110400" y="2142226"/>
                      </a:lnTo>
                      <a:close/>
                      <a:moveTo>
                        <a:pt x="1110400" y="19952"/>
                      </a:moveTo>
                      <a:cubicBezTo>
                        <a:pt x="1110400" y="8950"/>
                        <a:pt x="1119350" y="0"/>
                        <a:pt x="1130352" y="0"/>
                      </a:cubicBezTo>
                      <a:cubicBezTo>
                        <a:pt x="1141354" y="0"/>
                        <a:pt x="1150304" y="8950"/>
                        <a:pt x="1150304" y="19952"/>
                      </a:cubicBezTo>
                      <a:lnTo>
                        <a:pt x="1150304" y="118643"/>
                      </a:lnTo>
                      <a:cubicBezTo>
                        <a:pt x="1150304" y="129645"/>
                        <a:pt x="1141354" y="138595"/>
                        <a:pt x="1130352" y="138595"/>
                      </a:cubicBezTo>
                      <a:cubicBezTo>
                        <a:pt x="1119350" y="138595"/>
                        <a:pt x="1110400" y="129645"/>
                        <a:pt x="1110400" y="118643"/>
                      </a:cubicBezTo>
                      <a:lnTo>
                        <a:pt x="1110400" y="19952"/>
                      </a:lnTo>
                      <a:lnTo>
                        <a:pt x="1110400" y="19952"/>
                      </a:lnTo>
                      <a:close/>
                      <a:moveTo>
                        <a:pt x="416605" y="388361"/>
                      </a:moveTo>
                      <a:cubicBezTo>
                        <a:pt x="424405" y="396161"/>
                        <a:pt x="424405" y="408805"/>
                        <a:pt x="416605" y="416605"/>
                      </a:cubicBezTo>
                      <a:cubicBezTo>
                        <a:pt x="408805" y="424406"/>
                        <a:pt x="396161" y="424406"/>
                        <a:pt x="388361" y="416605"/>
                      </a:cubicBezTo>
                      <a:lnTo>
                        <a:pt x="343449" y="371693"/>
                      </a:lnTo>
                      <a:cubicBezTo>
                        <a:pt x="335649" y="363893"/>
                        <a:pt x="335649" y="351249"/>
                        <a:pt x="343449" y="343449"/>
                      </a:cubicBezTo>
                      <a:cubicBezTo>
                        <a:pt x="351249" y="335649"/>
                        <a:pt x="363893" y="335649"/>
                        <a:pt x="371694" y="343449"/>
                      </a:cubicBezTo>
                      <a:lnTo>
                        <a:pt x="416605" y="388361"/>
                      </a:lnTo>
                      <a:lnTo>
                        <a:pt x="416605" y="388361"/>
                      </a:lnTo>
                      <a:close/>
                      <a:moveTo>
                        <a:pt x="1917337" y="1889093"/>
                      </a:moveTo>
                      <a:cubicBezTo>
                        <a:pt x="1925137" y="1896893"/>
                        <a:pt x="1925137" y="1909537"/>
                        <a:pt x="1917337" y="1917337"/>
                      </a:cubicBezTo>
                      <a:cubicBezTo>
                        <a:pt x="1909537" y="1925137"/>
                        <a:pt x="1896893" y="1925137"/>
                        <a:pt x="1889093" y="1917337"/>
                      </a:cubicBezTo>
                      <a:lnTo>
                        <a:pt x="1844181" y="1872425"/>
                      </a:lnTo>
                      <a:cubicBezTo>
                        <a:pt x="1836381" y="1864625"/>
                        <a:pt x="1836381" y="1851981"/>
                        <a:pt x="1844181" y="1844181"/>
                      </a:cubicBezTo>
                      <a:cubicBezTo>
                        <a:pt x="1851981" y="1836381"/>
                        <a:pt x="1864625" y="1836381"/>
                        <a:pt x="1872425" y="1844181"/>
                      </a:cubicBezTo>
                      <a:lnTo>
                        <a:pt x="1917337" y="1889093"/>
                      </a:lnTo>
                      <a:lnTo>
                        <a:pt x="1917337" y="1889093"/>
                      </a:lnTo>
                      <a:close/>
                      <a:moveTo>
                        <a:pt x="118561" y="1110400"/>
                      </a:moveTo>
                      <a:cubicBezTo>
                        <a:pt x="129563" y="1110400"/>
                        <a:pt x="138513" y="1119350"/>
                        <a:pt x="138513" y="1130352"/>
                      </a:cubicBezTo>
                      <a:cubicBezTo>
                        <a:pt x="138513" y="1141354"/>
                        <a:pt x="129563" y="1150304"/>
                        <a:pt x="118561" y="1150304"/>
                      </a:cubicBezTo>
                      <a:lnTo>
                        <a:pt x="19952" y="1150304"/>
                      </a:lnTo>
                      <a:cubicBezTo>
                        <a:pt x="8950" y="1150304"/>
                        <a:pt x="0" y="1141354"/>
                        <a:pt x="0" y="1130352"/>
                      </a:cubicBezTo>
                      <a:cubicBezTo>
                        <a:pt x="0" y="1119350"/>
                        <a:pt x="8950" y="1110400"/>
                        <a:pt x="19952" y="1110400"/>
                      </a:cubicBezTo>
                      <a:lnTo>
                        <a:pt x="118561" y="111040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40" name="AutoShape 40"/>
              <p:cNvSpPr/>
              <p:nvPr/>
            </p:nvSpPr>
            <p:spPr>
              <a:xfrm>
                <a:off x="2260418" y="3239673"/>
                <a:ext cx="71678" cy="152677"/>
              </a:xfrm>
              <a:custGeom>
                <a:avLst/>
                <a:gdLst/>
                <a:ahLst/>
                <a:cxnLst/>
                <a:rect l="l" t="t" r="r" b="b"/>
                <a:pathLst>
                  <a:path w="71678" h="152677">
                    <a:moveTo>
                      <a:pt x="71678" y="47582"/>
                    </a:moveTo>
                    <a:cubicBezTo>
                      <a:pt x="71678" y="47582"/>
                      <a:pt x="70775" y="72296"/>
                      <a:pt x="70118" y="77386"/>
                    </a:cubicBezTo>
                    <a:cubicBezTo>
                      <a:pt x="69462" y="82559"/>
                      <a:pt x="65356" y="87814"/>
                      <a:pt x="59609" y="97256"/>
                    </a:cubicBezTo>
                    <a:cubicBezTo>
                      <a:pt x="53861" y="106698"/>
                      <a:pt x="42367" y="124679"/>
                      <a:pt x="41463" y="129441"/>
                    </a:cubicBezTo>
                    <a:cubicBezTo>
                      <a:pt x="40560" y="134203"/>
                      <a:pt x="41381" y="152677"/>
                      <a:pt x="41381" y="152677"/>
                    </a:cubicBezTo>
                    <a:lnTo>
                      <a:pt x="0" y="148408"/>
                    </a:lnTo>
                    <a:cubicBezTo>
                      <a:pt x="0" y="148408"/>
                      <a:pt x="2463" y="119260"/>
                      <a:pt x="2135" y="112199"/>
                    </a:cubicBezTo>
                    <a:cubicBezTo>
                      <a:pt x="1806" y="105138"/>
                      <a:pt x="-328" y="64167"/>
                      <a:pt x="575" y="56531"/>
                    </a:cubicBezTo>
                    <a:cubicBezTo>
                      <a:pt x="1478" y="48895"/>
                      <a:pt x="40971" y="1849"/>
                      <a:pt x="43106" y="125"/>
                    </a:cubicBezTo>
                    <a:cubicBezTo>
                      <a:pt x="45240" y="-1600"/>
                      <a:pt x="59363" y="14986"/>
                      <a:pt x="56078" y="23853"/>
                    </a:cubicBezTo>
                    <a:cubicBezTo>
                      <a:pt x="52794" y="32639"/>
                      <a:pt x="40314" y="63346"/>
                      <a:pt x="40807" y="67451"/>
                    </a:cubicBezTo>
                    <a:cubicBezTo>
                      <a:pt x="40807" y="67451"/>
                      <a:pt x="49838" y="67287"/>
                      <a:pt x="52383" y="66959"/>
                    </a:cubicBezTo>
                    <a:cubicBezTo>
                      <a:pt x="54847" y="66630"/>
                      <a:pt x="58706" y="53165"/>
                      <a:pt x="60348" y="50702"/>
                    </a:cubicBezTo>
                    <a:cubicBezTo>
                      <a:pt x="61908" y="48321"/>
                      <a:pt x="69544" y="45447"/>
                      <a:pt x="71678" y="47582"/>
                    </a:cubicBezTo>
                    <a:close/>
                  </a:path>
                </a:pathLst>
              </a:custGeom>
              <a:solidFill>
                <a:srgbClr val="F5AC8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1" name="AutoShape 41"/>
              <p:cNvSpPr/>
              <p:nvPr/>
            </p:nvSpPr>
            <p:spPr>
              <a:xfrm>
                <a:off x="2373785" y="3364024"/>
                <a:ext cx="45917" cy="97706"/>
              </a:xfrm>
              <a:custGeom>
                <a:avLst/>
                <a:gdLst/>
                <a:ahLst/>
                <a:cxnLst/>
                <a:rect l="l" t="t" r="r" b="b"/>
                <a:pathLst>
                  <a:path w="45917" h="97706">
                    <a:moveTo>
                      <a:pt x="1663" y="97706"/>
                    </a:moveTo>
                    <a:cubicBezTo>
                      <a:pt x="-308" y="90973"/>
                      <a:pt x="-1047" y="25535"/>
                      <a:pt x="2402" y="21594"/>
                    </a:cubicBezTo>
                    <a:cubicBezTo>
                      <a:pt x="7739" y="15518"/>
                      <a:pt x="13404" y="0"/>
                      <a:pt x="13404" y="0"/>
                    </a:cubicBezTo>
                    <a:cubicBezTo>
                      <a:pt x="27937" y="2381"/>
                      <a:pt x="22025" y="11413"/>
                      <a:pt x="21204" y="27916"/>
                    </a:cubicBezTo>
                    <a:cubicBezTo>
                      <a:pt x="29415" y="30954"/>
                      <a:pt x="37707" y="34074"/>
                      <a:pt x="45918" y="37112"/>
                    </a:cubicBezTo>
                    <a:lnTo>
                      <a:pt x="1663" y="97706"/>
                    </a:lnTo>
                    <a:close/>
                  </a:path>
                </a:pathLst>
              </a:custGeom>
              <a:solidFill>
                <a:srgbClr val="EE907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2" name="AutoShape 42"/>
              <p:cNvSpPr/>
              <p:nvPr/>
            </p:nvSpPr>
            <p:spPr>
              <a:xfrm>
                <a:off x="2769556" y="2837232"/>
                <a:ext cx="79971" cy="980262"/>
              </a:xfrm>
              <a:custGeom>
                <a:avLst/>
                <a:gdLst/>
                <a:ahLst/>
                <a:cxnLst/>
                <a:rect l="l" t="t" r="r" b="b"/>
                <a:pathLst>
                  <a:path w="79971" h="980262">
                    <a:moveTo>
                      <a:pt x="79971" y="940277"/>
                    </a:moveTo>
                    <a:cubicBezTo>
                      <a:pt x="79971" y="962363"/>
                      <a:pt x="62072" y="980262"/>
                      <a:pt x="39986" y="980262"/>
                    </a:cubicBezTo>
                    <a:cubicBezTo>
                      <a:pt x="17899" y="980262"/>
                      <a:pt x="0" y="962363"/>
                      <a:pt x="0" y="940277"/>
                    </a:cubicBezTo>
                    <a:lnTo>
                      <a:pt x="0" y="39986"/>
                    </a:lnTo>
                    <a:cubicBezTo>
                      <a:pt x="0" y="17899"/>
                      <a:pt x="17899" y="0"/>
                      <a:pt x="39986" y="0"/>
                    </a:cubicBezTo>
                    <a:cubicBezTo>
                      <a:pt x="62072" y="0"/>
                      <a:pt x="79971" y="17899"/>
                      <a:pt x="79971" y="39986"/>
                    </a:cubicBezTo>
                    <a:lnTo>
                      <a:pt x="79971" y="940277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3" name="AutoShape 43"/>
              <p:cNvSpPr/>
              <p:nvPr/>
            </p:nvSpPr>
            <p:spPr>
              <a:xfrm>
                <a:off x="2250791" y="3218675"/>
                <a:ext cx="598593" cy="598593"/>
              </a:xfrm>
              <a:custGeom>
                <a:avLst/>
                <a:gdLst/>
                <a:ahLst/>
                <a:cxnLst/>
                <a:rect l="l" t="t" r="r" b="b"/>
                <a:pathLst>
                  <a:path w="598593" h="598593">
                    <a:moveTo>
                      <a:pt x="586996" y="530753"/>
                    </a:moveTo>
                    <a:cubicBezTo>
                      <a:pt x="602514" y="546353"/>
                      <a:pt x="602432" y="571478"/>
                      <a:pt x="586914" y="586996"/>
                    </a:cubicBezTo>
                    <a:cubicBezTo>
                      <a:pt x="571314" y="602514"/>
                      <a:pt x="546189" y="602432"/>
                      <a:pt x="530671" y="586914"/>
                    </a:cubicBezTo>
                    <a:lnTo>
                      <a:pt x="11597" y="67840"/>
                    </a:lnTo>
                    <a:cubicBezTo>
                      <a:pt x="-3921" y="52240"/>
                      <a:pt x="-3838" y="27116"/>
                      <a:pt x="11680" y="11598"/>
                    </a:cubicBezTo>
                    <a:cubicBezTo>
                      <a:pt x="27280" y="-3920"/>
                      <a:pt x="52404" y="-3838"/>
                      <a:pt x="67922" y="11680"/>
                    </a:cubicBezTo>
                    <a:lnTo>
                      <a:pt x="586996" y="530753"/>
                    </a:ln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4" name="AutoShape 44"/>
              <p:cNvSpPr/>
              <p:nvPr/>
            </p:nvSpPr>
            <p:spPr>
              <a:xfrm>
                <a:off x="2663968" y="3631771"/>
                <a:ext cx="291311" cy="291311"/>
              </a:xfrm>
              <a:custGeom>
                <a:avLst/>
                <a:gdLst/>
                <a:ahLst/>
                <a:cxnLst/>
                <a:rect l="l" t="t" r="r" b="b"/>
                <a:pathLst>
                  <a:path w="291311" h="291311">
                    <a:moveTo>
                      <a:pt x="145656" y="291312"/>
                    </a:moveTo>
                    <a:cubicBezTo>
                      <a:pt x="225873" y="291312"/>
                      <a:pt x="291312" y="225873"/>
                      <a:pt x="291312" y="145656"/>
                    </a:cubicBezTo>
                    <a:cubicBezTo>
                      <a:pt x="291312" y="65438"/>
                      <a:pt x="225873" y="0"/>
                      <a:pt x="145656" y="0"/>
                    </a:cubicBezTo>
                    <a:cubicBezTo>
                      <a:pt x="65438" y="0"/>
                      <a:pt x="0" y="65438"/>
                      <a:pt x="0" y="145656"/>
                    </a:cubicBezTo>
                    <a:cubicBezTo>
                      <a:pt x="0" y="225873"/>
                      <a:pt x="65438" y="291312"/>
                      <a:pt x="145656" y="291312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45" name="AutoShape 45"/>
              <p:cNvSpPr/>
              <p:nvPr/>
            </p:nvSpPr>
            <p:spPr>
              <a:xfrm>
                <a:off x="2737617" y="3705420"/>
                <a:ext cx="144013" cy="144013"/>
              </a:xfrm>
              <a:custGeom>
                <a:avLst/>
                <a:gdLst/>
                <a:ahLst/>
                <a:cxnLst/>
                <a:rect l="l" t="t" r="r" b="b"/>
                <a:pathLst>
                  <a:path w="144013" h="144013">
                    <a:moveTo>
                      <a:pt x="72007" y="144014"/>
                    </a:moveTo>
                    <a:cubicBezTo>
                      <a:pt x="111664" y="144014"/>
                      <a:pt x="144014" y="111664"/>
                      <a:pt x="144014" y="72007"/>
                    </a:cubicBezTo>
                    <a:cubicBezTo>
                      <a:pt x="144014" y="32350"/>
                      <a:pt x="111664" y="0"/>
                      <a:pt x="72007" y="0"/>
                    </a:cubicBezTo>
                    <a:cubicBezTo>
                      <a:pt x="32350" y="0"/>
                      <a:pt x="0" y="32350"/>
                      <a:pt x="0" y="72007"/>
                    </a:cubicBezTo>
                    <a:cubicBezTo>
                      <a:pt x="0" y="111664"/>
                      <a:pt x="32350" y="144014"/>
                      <a:pt x="72007" y="144014"/>
                    </a:cubicBezTo>
                    <a:close/>
                  </a:path>
                </a:pathLst>
              </a:custGeom>
              <a:solidFill>
                <a:srgbClr val="FCC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46" name="Group 46"/>
              <p:cNvGrpSpPr/>
              <p:nvPr/>
            </p:nvGrpSpPr>
            <p:grpSpPr>
              <a:xfrm rot="0">
                <a:off x="4576954" y="2368161"/>
                <a:ext cx="1305381" cy="942740"/>
                <a:chOff x="4576954" y="2368161"/>
                <a:chExt cx="1305381" cy="942740"/>
              </a:xfrm>
              <a:solidFill>
                <a:srgbClr val="FFC803">
                  <a:alpha val="100000"/>
                </a:srgbClr>
              </a:solidFill>
            </p:grpSpPr>
            <p:grpSp>
              <p:nvGrpSpPr>
                <p:cNvPr id="47" name="Group 47"/>
                <p:cNvGrpSpPr/>
                <p:nvPr/>
              </p:nvGrpSpPr>
              <p:grpSpPr>
                <a:xfrm rot="0">
                  <a:off x="4576954" y="2368161"/>
                  <a:ext cx="942740" cy="942740"/>
                  <a:chOff x="4576954" y="2368161"/>
                  <a:chExt cx="942740" cy="942740"/>
                </a:xfrm>
                <a:solidFill>
                  <a:srgbClr val="FFC803">
                    <a:alpha val="100000"/>
                  </a:srgbClr>
                </a:solidFill>
              </p:grpSpPr>
              <p:sp>
                <p:nvSpPr>
                  <p:cNvPr id="48" name="AutoShape 48"/>
                  <p:cNvSpPr/>
                  <p:nvPr/>
                </p:nvSpPr>
                <p:spPr>
                  <a:xfrm>
                    <a:off x="4576954" y="2368161"/>
                    <a:ext cx="942740" cy="9427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2740" h="942740">
                        <a:moveTo>
                          <a:pt x="942740" y="471370"/>
                        </a:moveTo>
                        <a:cubicBezTo>
                          <a:pt x="942740" y="731728"/>
                          <a:pt x="731728" y="942740"/>
                          <a:pt x="471370" y="942740"/>
                        </a:cubicBezTo>
                        <a:cubicBezTo>
                          <a:pt x="211094" y="942740"/>
                          <a:pt x="0" y="731728"/>
                          <a:pt x="0" y="471370"/>
                        </a:cubicBezTo>
                        <a:cubicBezTo>
                          <a:pt x="0" y="211012"/>
                          <a:pt x="211012" y="0"/>
                          <a:pt x="471370" y="0"/>
                        </a:cubicBezTo>
                        <a:cubicBezTo>
                          <a:pt x="731728" y="0"/>
                          <a:pt x="942740" y="211012"/>
                          <a:pt x="942740" y="471370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49" name="AutoShape 49"/>
                  <p:cNvSpPr/>
                  <p:nvPr/>
                </p:nvSpPr>
                <p:spPr>
                  <a:xfrm>
                    <a:off x="4665300" y="2456507"/>
                    <a:ext cx="766048" cy="766048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766048" h="766048">
                        <a:moveTo>
                          <a:pt x="766048" y="383024"/>
                        </a:moveTo>
                        <a:cubicBezTo>
                          <a:pt x="766048" y="594529"/>
                          <a:pt x="594529" y="766048"/>
                          <a:pt x="383024" y="766048"/>
                        </a:cubicBezTo>
                        <a:cubicBezTo>
                          <a:pt x="171519" y="766048"/>
                          <a:pt x="0" y="594529"/>
                          <a:pt x="0" y="383024"/>
                        </a:cubicBezTo>
                        <a:cubicBezTo>
                          <a:pt x="0" y="171519"/>
                          <a:pt x="171437" y="0"/>
                          <a:pt x="383024" y="0"/>
                        </a:cubicBezTo>
                        <a:cubicBezTo>
                          <a:pt x="594611" y="0"/>
                          <a:pt x="766048" y="171437"/>
                          <a:pt x="766048" y="383024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0" name="AutoShape 50"/>
                  <p:cNvSpPr/>
                  <p:nvPr/>
                </p:nvSpPr>
                <p:spPr>
                  <a:xfrm>
                    <a:off x="4775979" y="2567186"/>
                    <a:ext cx="544690" cy="54469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544690" h="544690">
                        <a:moveTo>
                          <a:pt x="544691" y="272345"/>
                        </a:moveTo>
                        <a:cubicBezTo>
                          <a:pt x="544691" y="422757"/>
                          <a:pt x="422758" y="544691"/>
                          <a:pt x="272345" y="544691"/>
                        </a:cubicBezTo>
                        <a:cubicBezTo>
                          <a:pt x="121933" y="544691"/>
                          <a:pt x="0" y="422758"/>
                          <a:pt x="0" y="272345"/>
                        </a:cubicBezTo>
                        <a:cubicBezTo>
                          <a:pt x="0" y="121933"/>
                          <a:pt x="121933" y="0"/>
                          <a:pt x="272345" y="0"/>
                        </a:cubicBezTo>
                        <a:cubicBezTo>
                          <a:pt x="422758" y="0"/>
                          <a:pt x="544691" y="121933"/>
                          <a:pt x="544691" y="272345"/>
                        </a:cubicBezTo>
                        <a:close/>
                      </a:path>
                    </a:pathLst>
                  </a:custGeom>
                  <a:solidFill>
                    <a:srgbClr val="E94D90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1" name="AutoShape 51"/>
                  <p:cNvSpPr/>
                  <p:nvPr/>
                </p:nvSpPr>
                <p:spPr>
                  <a:xfrm>
                    <a:off x="4901519" y="2692726"/>
                    <a:ext cx="293610" cy="29361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3610" h="293610">
                        <a:moveTo>
                          <a:pt x="293611" y="146805"/>
                        </a:moveTo>
                        <a:cubicBezTo>
                          <a:pt x="293611" y="227884"/>
                          <a:pt x="227884" y="293611"/>
                          <a:pt x="146805" y="293611"/>
                        </a:cubicBezTo>
                        <a:cubicBezTo>
                          <a:pt x="65727" y="293611"/>
                          <a:pt x="0" y="227884"/>
                          <a:pt x="0" y="146805"/>
                        </a:cubicBezTo>
                        <a:cubicBezTo>
                          <a:pt x="0" y="65727"/>
                          <a:pt x="65727" y="0"/>
                          <a:pt x="146805" y="0"/>
                        </a:cubicBezTo>
                        <a:cubicBezTo>
                          <a:pt x="227884" y="0"/>
                          <a:pt x="293611" y="65727"/>
                          <a:pt x="293611" y="146805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  <p:sp>
              <p:nvSpPr>
                <p:cNvPr id="52" name="AutoShape 52"/>
                <p:cNvSpPr/>
                <p:nvPr/>
              </p:nvSpPr>
              <p:spPr>
                <a:xfrm>
                  <a:off x="5036254" y="2733306"/>
                  <a:ext cx="846080" cy="2124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46080" h="212449">
                      <a:moveTo>
                        <a:pt x="12070" y="118294"/>
                      </a:moveTo>
                      <a:cubicBezTo>
                        <a:pt x="5419" y="118294"/>
                        <a:pt x="0" y="112875"/>
                        <a:pt x="0" y="106225"/>
                      </a:cubicBezTo>
                      <a:cubicBezTo>
                        <a:pt x="0" y="99574"/>
                        <a:pt x="5419" y="94155"/>
                        <a:pt x="12070" y="94155"/>
                      </a:cubicBezTo>
                      <a:lnTo>
                        <a:pt x="653152" y="94155"/>
                      </a:lnTo>
                      <a:lnTo>
                        <a:pt x="730250" y="17058"/>
                      </a:lnTo>
                      <a:cubicBezTo>
                        <a:pt x="734930" y="12377"/>
                        <a:pt x="742566" y="12377"/>
                        <a:pt x="747328" y="17058"/>
                      </a:cubicBezTo>
                      <a:cubicBezTo>
                        <a:pt x="752008" y="21738"/>
                        <a:pt x="752008" y="29373"/>
                        <a:pt x="747328" y="34136"/>
                      </a:cubicBezTo>
                      <a:lnTo>
                        <a:pt x="687309" y="94155"/>
                      </a:lnTo>
                      <a:lnTo>
                        <a:pt x="734848" y="94155"/>
                      </a:lnTo>
                      <a:lnTo>
                        <a:pt x="825493" y="3510"/>
                      </a:lnTo>
                      <a:cubicBezTo>
                        <a:pt x="830173" y="-1170"/>
                        <a:pt x="837809" y="-1170"/>
                        <a:pt x="842571" y="3510"/>
                      </a:cubicBezTo>
                      <a:cubicBezTo>
                        <a:pt x="847251" y="8190"/>
                        <a:pt x="847251" y="15826"/>
                        <a:pt x="842571" y="20588"/>
                      </a:cubicBezTo>
                      <a:lnTo>
                        <a:pt x="756934" y="106225"/>
                      </a:lnTo>
                      <a:lnTo>
                        <a:pt x="842571" y="191861"/>
                      </a:lnTo>
                      <a:cubicBezTo>
                        <a:pt x="847251" y="196541"/>
                        <a:pt x="847251" y="204177"/>
                        <a:pt x="842571" y="208939"/>
                      </a:cubicBezTo>
                      <a:cubicBezTo>
                        <a:pt x="837891" y="213619"/>
                        <a:pt x="830255" y="213619"/>
                        <a:pt x="825493" y="208939"/>
                      </a:cubicBezTo>
                      <a:lnTo>
                        <a:pt x="734848" y="118294"/>
                      </a:lnTo>
                      <a:lnTo>
                        <a:pt x="687309" y="118294"/>
                      </a:lnTo>
                      <a:lnTo>
                        <a:pt x="747328" y="178314"/>
                      </a:lnTo>
                      <a:cubicBezTo>
                        <a:pt x="752008" y="182994"/>
                        <a:pt x="752008" y="190629"/>
                        <a:pt x="747328" y="195392"/>
                      </a:cubicBezTo>
                      <a:cubicBezTo>
                        <a:pt x="742566" y="200072"/>
                        <a:pt x="735012" y="200072"/>
                        <a:pt x="730250" y="195392"/>
                      </a:cubicBezTo>
                      <a:lnTo>
                        <a:pt x="653152" y="118376"/>
                      </a:lnTo>
                      <a:lnTo>
                        <a:pt x="12070" y="118376"/>
                      </a:lnTo>
                      <a:close/>
                    </a:path>
                  </a:pathLst>
                </a:custGeom>
                <a:solidFill>
                  <a:srgbClr val="2724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53" name="AutoShape 53"/>
              <p:cNvSpPr/>
              <p:nvPr/>
            </p:nvSpPr>
            <p:spPr>
              <a:xfrm>
                <a:off x="1059290" y="5118709"/>
                <a:ext cx="5304616" cy="301821"/>
              </a:xfrm>
              <a:custGeom>
                <a:avLst/>
                <a:gdLst/>
                <a:ahLst/>
                <a:cxnLst/>
                <a:rect l="l" t="t" r="r" b="b"/>
                <a:pathLst>
                  <a:path w="5304616" h="301821">
                    <a:moveTo>
                      <a:pt x="193031" y="0"/>
                    </a:moveTo>
                    <a:lnTo>
                      <a:pt x="5077594" y="0"/>
                    </a:lnTo>
                    <a:cubicBezTo>
                      <a:pt x="5109698" y="0"/>
                      <a:pt x="5135971" y="26274"/>
                      <a:pt x="5135971" y="58377"/>
                    </a:cubicBezTo>
                    <a:lnTo>
                      <a:pt x="5135971" y="58377"/>
                    </a:lnTo>
                    <a:cubicBezTo>
                      <a:pt x="5135971" y="90481"/>
                      <a:pt x="5109698" y="116755"/>
                      <a:pt x="5077594" y="116755"/>
                    </a:cubicBezTo>
                    <a:lnTo>
                      <a:pt x="4511063" y="116755"/>
                    </a:lnTo>
                    <a:cubicBezTo>
                      <a:pt x="4487417" y="116755"/>
                      <a:pt x="4468122" y="136050"/>
                      <a:pt x="4468122" y="159696"/>
                    </a:cubicBezTo>
                    <a:lnTo>
                      <a:pt x="4468122" y="159696"/>
                    </a:lnTo>
                    <a:cubicBezTo>
                      <a:pt x="4468122" y="183342"/>
                      <a:pt x="4487417" y="202637"/>
                      <a:pt x="4511063" y="202637"/>
                    </a:cubicBezTo>
                    <a:lnTo>
                      <a:pt x="4747118" y="202637"/>
                    </a:lnTo>
                    <a:cubicBezTo>
                      <a:pt x="4774377" y="202637"/>
                      <a:pt x="4796709" y="224970"/>
                      <a:pt x="4796709" y="252229"/>
                    </a:cubicBezTo>
                    <a:lnTo>
                      <a:pt x="4796709" y="252229"/>
                    </a:lnTo>
                    <a:cubicBezTo>
                      <a:pt x="4796709" y="279489"/>
                      <a:pt x="4774377" y="301821"/>
                      <a:pt x="4747118" y="301821"/>
                    </a:cubicBezTo>
                    <a:lnTo>
                      <a:pt x="49592" y="301821"/>
                    </a:lnTo>
                    <a:cubicBezTo>
                      <a:pt x="22333" y="301821"/>
                      <a:pt x="0" y="279489"/>
                      <a:pt x="0" y="252229"/>
                    </a:cubicBezTo>
                    <a:lnTo>
                      <a:pt x="0" y="252229"/>
                    </a:lnTo>
                    <a:cubicBezTo>
                      <a:pt x="0" y="224970"/>
                      <a:pt x="22333" y="202637"/>
                      <a:pt x="49592" y="202637"/>
                    </a:cubicBezTo>
                    <a:lnTo>
                      <a:pt x="362744" y="202637"/>
                    </a:lnTo>
                    <a:cubicBezTo>
                      <a:pt x="386390" y="202637"/>
                      <a:pt x="405685" y="183342"/>
                      <a:pt x="405685" y="159696"/>
                    </a:cubicBezTo>
                    <a:lnTo>
                      <a:pt x="405685" y="159696"/>
                    </a:lnTo>
                    <a:cubicBezTo>
                      <a:pt x="405685" y="136050"/>
                      <a:pt x="386390" y="116755"/>
                      <a:pt x="362744" y="116755"/>
                    </a:cubicBezTo>
                    <a:lnTo>
                      <a:pt x="193031" y="116755"/>
                    </a:lnTo>
                    <a:cubicBezTo>
                      <a:pt x="160928" y="116755"/>
                      <a:pt x="134654" y="90481"/>
                      <a:pt x="134654" y="58377"/>
                    </a:cubicBezTo>
                    <a:lnTo>
                      <a:pt x="134654" y="58377"/>
                    </a:lnTo>
                    <a:cubicBezTo>
                      <a:pt x="134654" y="26356"/>
                      <a:pt x="160928" y="0"/>
                      <a:pt x="193031" y="0"/>
                    </a:cubicBezTo>
                    <a:lnTo>
                      <a:pt x="193031" y="0"/>
                    </a:lnTo>
                    <a:close/>
                    <a:moveTo>
                      <a:pt x="5246239" y="0"/>
                    </a:moveTo>
                    <a:lnTo>
                      <a:pt x="5243858" y="0"/>
                    </a:lnTo>
                    <a:cubicBezTo>
                      <a:pt x="5211755" y="0"/>
                      <a:pt x="5185481" y="26274"/>
                      <a:pt x="5185481" y="58377"/>
                    </a:cubicBezTo>
                    <a:lnTo>
                      <a:pt x="5185481" y="58377"/>
                    </a:lnTo>
                    <a:cubicBezTo>
                      <a:pt x="5185481" y="90481"/>
                      <a:pt x="5211755" y="116755"/>
                      <a:pt x="5243858" y="116755"/>
                    </a:cubicBezTo>
                    <a:lnTo>
                      <a:pt x="5246239" y="116755"/>
                    </a:lnTo>
                    <a:cubicBezTo>
                      <a:pt x="5278343" y="116755"/>
                      <a:pt x="5304617" y="90481"/>
                      <a:pt x="5304617" y="58377"/>
                    </a:cubicBezTo>
                    <a:lnTo>
                      <a:pt x="5304617" y="58377"/>
                    </a:lnTo>
                    <a:cubicBezTo>
                      <a:pt x="5304699" y="26356"/>
                      <a:pt x="5278343" y="0"/>
                      <a:pt x="5246239" y="0"/>
                    </a:cubicBezTo>
                    <a:close/>
                  </a:path>
                </a:pathLst>
              </a:custGeom>
              <a:solidFill>
                <a:srgbClr val="00000F">
                  <a:alpha val="100000"/>
                </a:srgbClr>
              </a:solidFill>
              <a:ln w="1771">
                <a:solidFill>
                  <a:srgbClr val="272421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</p:sp>
          <p:grpSp>
            <p:nvGrpSpPr>
              <p:cNvPr id="54" name="Group 54"/>
              <p:cNvGrpSpPr/>
              <p:nvPr/>
            </p:nvGrpSpPr>
            <p:grpSpPr>
              <a:xfrm rot="0">
                <a:off x="3506047" y="2176115"/>
                <a:ext cx="1007439" cy="266433"/>
                <a:chOff x="3506047" y="2176115"/>
                <a:chExt cx="1007439" cy="26643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55" name="AutoShape 55"/>
                <p:cNvSpPr/>
                <p:nvPr/>
              </p:nvSpPr>
              <p:spPr>
                <a:xfrm>
                  <a:off x="3506047" y="2176115"/>
                  <a:ext cx="1007439" cy="26643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07439" h="266433">
                      <a:moveTo>
                        <a:pt x="22579" y="0"/>
                      </a:moveTo>
                      <a:lnTo>
                        <a:pt x="984860" y="0"/>
                      </a:lnTo>
                      <a:cubicBezTo>
                        <a:pt x="997258" y="0"/>
                        <a:pt x="1007439" y="10181"/>
                        <a:pt x="1007439" y="22579"/>
                      </a:cubicBezTo>
                      <a:lnTo>
                        <a:pt x="1007439" y="243855"/>
                      </a:lnTo>
                      <a:cubicBezTo>
                        <a:pt x="1007439" y="256253"/>
                        <a:pt x="997258" y="266434"/>
                        <a:pt x="984860" y="266434"/>
                      </a:cubicBezTo>
                      <a:lnTo>
                        <a:pt x="22579" y="266434"/>
                      </a:lnTo>
                      <a:cubicBezTo>
                        <a:pt x="10181" y="266434"/>
                        <a:pt x="0" y="256253"/>
                        <a:pt x="0" y="243855"/>
                      </a:cubicBezTo>
                      <a:lnTo>
                        <a:pt x="0" y="22661"/>
                      </a:lnTo>
                      <a:cubicBezTo>
                        <a:pt x="0" y="10181"/>
                        <a:pt x="10181" y="0"/>
                        <a:pt x="22579" y="0"/>
                      </a:cubicBez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56" name="AutoShape 56"/>
                <p:cNvSpPr/>
                <p:nvPr/>
              </p:nvSpPr>
              <p:spPr>
                <a:xfrm>
                  <a:off x="3552436" y="2219303"/>
                  <a:ext cx="171601" cy="18022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1601" h="180222">
                      <a:moveTo>
                        <a:pt x="11823" y="0"/>
                      </a:moveTo>
                      <a:lnTo>
                        <a:pt x="159778" y="0"/>
                      </a:lnTo>
                      <a:cubicBezTo>
                        <a:pt x="166264" y="0"/>
                        <a:pt x="171601" y="5337"/>
                        <a:pt x="171601" y="11823"/>
                      </a:cubicBezTo>
                      <a:lnTo>
                        <a:pt x="171601" y="168399"/>
                      </a:lnTo>
                      <a:cubicBezTo>
                        <a:pt x="171601" y="174886"/>
                        <a:pt x="166264" y="180222"/>
                        <a:pt x="159778" y="180222"/>
                      </a:cubicBezTo>
                      <a:lnTo>
                        <a:pt x="11823" y="180222"/>
                      </a:lnTo>
                      <a:cubicBezTo>
                        <a:pt x="5337" y="180222"/>
                        <a:pt x="0" y="174886"/>
                        <a:pt x="0" y="168399"/>
                      </a:cubicBezTo>
                      <a:lnTo>
                        <a:pt x="0" y="11823"/>
                      </a:lnTo>
                      <a:cubicBezTo>
                        <a:pt x="0" y="5337"/>
                        <a:pt x="5337" y="0"/>
                        <a:pt x="11823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57" name="Group 57"/>
                <p:cNvGrpSpPr/>
                <p:nvPr/>
              </p:nvGrpSpPr>
              <p:grpSpPr>
                <a:xfrm rot="0">
                  <a:off x="3789230" y="2232276"/>
                  <a:ext cx="646748" cy="154194"/>
                  <a:chOff x="3789230" y="2232276"/>
                  <a:chExt cx="646748" cy="154194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58" name="AutoShape 58"/>
                  <p:cNvSpPr/>
                  <p:nvPr/>
                </p:nvSpPr>
                <p:spPr>
                  <a:xfrm>
                    <a:off x="3789230" y="2232276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59" name="AutoShape 59"/>
                  <p:cNvSpPr/>
                  <p:nvPr/>
                </p:nvSpPr>
                <p:spPr>
                  <a:xfrm>
                    <a:off x="3789230" y="2299438"/>
                    <a:ext cx="64674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46748" h="19869">
                        <a:moveTo>
                          <a:pt x="9935" y="0"/>
                        </a:moveTo>
                        <a:lnTo>
                          <a:pt x="636813" y="0"/>
                        </a:lnTo>
                        <a:cubicBezTo>
                          <a:pt x="642315" y="0"/>
                          <a:pt x="646748" y="4434"/>
                          <a:pt x="646748" y="9935"/>
                        </a:cubicBezTo>
                        <a:lnTo>
                          <a:pt x="646748" y="9935"/>
                        </a:lnTo>
                        <a:cubicBezTo>
                          <a:pt x="646748" y="15436"/>
                          <a:pt x="642315" y="19870"/>
                          <a:pt x="63681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436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434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60" name="AutoShape 60"/>
                  <p:cNvSpPr/>
                  <p:nvPr/>
                </p:nvSpPr>
                <p:spPr>
                  <a:xfrm>
                    <a:off x="3789230" y="2366601"/>
                    <a:ext cx="299358" cy="1986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99358" h="19869">
                        <a:moveTo>
                          <a:pt x="9935" y="0"/>
                        </a:moveTo>
                        <a:lnTo>
                          <a:pt x="289423" y="0"/>
                        </a:lnTo>
                        <a:cubicBezTo>
                          <a:pt x="294924" y="0"/>
                          <a:pt x="299358" y="4516"/>
                          <a:pt x="299358" y="9935"/>
                        </a:cubicBezTo>
                        <a:lnTo>
                          <a:pt x="299358" y="9935"/>
                        </a:lnTo>
                        <a:cubicBezTo>
                          <a:pt x="299358" y="15436"/>
                          <a:pt x="294842" y="19870"/>
                          <a:pt x="289423" y="19870"/>
                        </a:cubicBezTo>
                        <a:lnTo>
                          <a:pt x="9935" y="19870"/>
                        </a:lnTo>
                        <a:cubicBezTo>
                          <a:pt x="4434" y="19870"/>
                          <a:pt x="0" y="15354"/>
                          <a:pt x="0" y="9935"/>
                        </a:cubicBezTo>
                        <a:lnTo>
                          <a:pt x="0" y="9935"/>
                        </a:lnTo>
                        <a:cubicBezTo>
                          <a:pt x="0" y="4516"/>
                          <a:pt x="4434" y="0"/>
                          <a:pt x="9935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61" name="Group 61"/>
              <p:cNvGrpSpPr/>
              <p:nvPr/>
            </p:nvGrpSpPr>
            <p:grpSpPr>
              <a:xfrm rot="0">
                <a:off x="3620584" y="4210289"/>
                <a:ext cx="2078593" cy="908419"/>
                <a:chOff x="3620584" y="4210289"/>
                <a:chExt cx="2078593" cy="908419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62" name="AutoShape 62"/>
                <p:cNvSpPr/>
                <p:nvPr/>
              </p:nvSpPr>
              <p:spPr>
                <a:xfrm>
                  <a:off x="3776093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1923085" y="908420"/>
                      </a:moveTo>
                      <a:lnTo>
                        <a:pt x="155509" y="908420"/>
                      </a:lnTo>
                      <a:lnTo>
                        <a:pt x="0" y="0"/>
                      </a:lnTo>
                      <a:lnTo>
                        <a:pt x="1767576" y="0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3" name="AutoShape 63"/>
                <p:cNvSpPr/>
                <p:nvPr/>
              </p:nvSpPr>
              <p:spPr>
                <a:xfrm>
                  <a:off x="3620584" y="4210289"/>
                  <a:ext cx="1923084" cy="9084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23083" h="908419">
                      <a:moveTo>
                        <a:pt x="0" y="908420"/>
                      </a:moveTo>
                      <a:lnTo>
                        <a:pt x="1767576" y="908420"/>
                      </a:lnTo>
                      <a:lnTo>
                        <a:pt x="1923085" y="0"/>
                      </a:lnTo>
                      <a:lnTo>
                        <a:pt x="155509" y="0"/>
                      </a:ln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4" name="AutoShape 64"/>
                <p:cNvSpPr/>
                <p:nvPr/>
              </p:nvSpPr>
              <p:spPr>
                <a:xfrm>
                  <a:off x="3736189" y="4309062"/>
                  <a:ext cx="1691874" cy="7109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91874" h="710955">
                      <a:moveTo>
                        <a:pt x="121763" y="0"/>
                      </a:moveTo>
                      <a:lnTo>
                        <a:pt x="1691874" y="0"/>
                      </a:lnTo>
                      <a:lnTo>
                        <a:pt x="1570193" y="710955"/>
                      </a:lnTo>
                      <a:lnTo>
                        <a:pt x="0" y="710955"/>
                      </a:ln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5" name="AutoShape 65"/>
                <p:cNvSpPr/>
                <p:nvPr/>
              </p:nvSpPr>
              <p:spPr>
                <a:xfrm>
                  <a:off x="3951553" y="4464653"/>
                  <a:ext cx="1261146" cy="39977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1146" h="399773">
                      <a:moveTo>
                        <a:pt x="252229" y="205347"/>
                      </a:moveTo>
                      <a:lnTo>
                        <a:pt x="261261" y="216431"/>
                      </a:lnTo>
                      <a:lnTo>
                        <a:pt x="233099" y="371858"/>
                      </a:lnTo>
                      <a:cubicBezTo>
                        <a:pt x="226695" y="386637"/>
                        <a:pt x="215774" y="395833"/>
                        <a:pt x="200338" y="399527"/>
                      </a:cubicBezTo>
                      <a:lnTo>
                        <a:pt x="191800" y="355190"/>
                      </a:lnTo>
                      <a:lnTo>
                        <a:pt x="212901" y="238682"/>
                      </a:lnTo>
                      <a:lnTo>
                        <a:pt x="252229" y="205347"/>
                      </a:lnTo>
                      <a:lnTo>
                        <a:pt x="252229" y="205347"/>
                      </a:lnTo>
                      <a:close/>
                      <a:moveTo>
                        <a:pt x="189090" y="399774"/>
                      </a:moveTo>
                      <a:lnTo>
                        <a:pt x="22661" y="399774"/>
                      </a:lnTo>
                      <a:cubicBezTo>
                        <a:pt x="8539" y="395997"/>
                        <a:pt x="903" y="386719"/>
                        <a:pt x="0" y="371940"/>
                      </a:cubicBezTo>
                      <a:lnTo>
                        <a:pt x="47375" y="355272"/>
                      </a:lnTo>
                      <a:lnTo>
                        <a:pt x="180551" y="355272"/>
                      </a:lnTo>
                      <a:lnTo>
                        <a:pt x="189090" y="399774"/>
                      </a:lnTo>
                      <a:lnTo>
                        <a:pt x="189090" y="399774"/>
                      </a:lnTo>
                      <a:close/>
                      <a:moveTo>
                        <a:pt x="2053" y="360856"/>
                      </a:moveTo>
                      <a:lnTo>
                        <a:pt x="49428" y="344188"/>
                      </a:lnTo>
                      <a:lnTo>
                        <a:pt x="68641" y="238764"/>
                      </a:lnTo>
                      <a:lnTo>
                        <a:pt x="41381" y="205429"/>
                      </a:lnTo>
                      <a:lnTo>
                        <a:pt x="28244" y="216595"/>
                      </a:lnTo>
                      <a:lnTo>
                        <a:pt x="2053" y="360856"/>
                      </a:lnTo>
                      <a:lnTo>
                        <a:pt x="2053" y="360856"/>
                      </a:lnTo>
                      <a:close/>
                      <a:moveTo>
                        <a:pt x="237122" y="44502"/>
                      </a:moveTo>
                      <a:lnTo>
                        <a:pt x="104439" y="44502"/>
                      </a:lnTo>
                      <a:lnTo>
                        <a:pt x="63058" y="27834"/>
                      </a:lnTo>
                      <a:cubicBezTo>
                        <a:pt x="69462" y="12973"/>
                        <a:pt x="80382" y="3613"/>
                        <a:pt x="95900" y="0"/>
                      </a:cubicBezTo>
                      <a:lnTo>
                        <a:pt x="261836" y="0"/>
                      </a:lnTo>
                      <a:lnTo>
                        <a:pt x="237122" y="44502"/>
                      </a:lnTo>
                      <a:lnTo>
                        <a:pt x="237122" y="44502"/>
                      </a:lnTo>
                      <a:close/>
                      <a:moveTo>
                        <a:pt x="101893" y="55586"/>
                      </a:moveTo>
                      <a:lnTo>
                        <a:pt x="60512" y="38918"/>
                      </a:lnTo>
                      <a:lnTo>
                        <a:pt x="34238" y="183178"/>
                      </a:lnTo>
                      <a:lnTo>
                        <a:pt x="43270" y="194345"/>
                      </a:lnTo>
                      <a:lnTo>
                        <a:pt x="82599" y="161010"/>
                      </a:lnTo>
                      <a:lnTo>
                        <a:pt x="101893" y="55586"/>
                      </a:lnTo>
                      <a:lnTo>
                        <a:pt x="101893" y="55586"/>
                      </a:lnTo>
                      <a:close/>
                      <a:moveTo>
                        <a:pt x="226941" y="161010"/>
                      </a:moveTo>
                      <a:lnTo>
                        <a:pt x="254200" y="194345"/>
                      </a:lnTo>
                      <a:lnTo>
                        <a:pt x="267337" y="183260"/>
                      </a:lnTo>
                      <a:lnTo>
                        <a:pt x="295663" y="27834"/>
                      </a:lnTo>
                      <a:cubicBezTo>
                        <a:pt x="294596" y="13055"/>
                        <a:pt x="287042" y="3859"/>
                        <a:pt x="272920" y="164"/>
                      </a:cubicBezTo>
                      <a:lnTo>
                        <a:pt x="248206" y="44502"/>
                      </a:lnTo>
                      <a:lnTo>
                        <a:pt x="226941" y="161010"/>
                      </a:lnTo>
                      <a:lnTo>
                        <a:pt x="226941" y="161010"/>
                      </a:lnTo>
                      <a:close/>
                      <a:moveTo>
                        <a:pt x="512505" y="177595"/>
                      </a:moveTo>
                      <a:lnTo>
                        <a:pt x="530651" y="199846"/>
                      </a:lnTo>
                      <a:lnTo>
                        <a:pt x="504377" y="222096"/>
                      </a:lnTo>
                      <a:lnTo>
                        <a:pt x="360117" y="222096"/>
                      </a:lnTo>
                      <a:lnTo>
                        <a:pt x="341971" y="199846"/>
                      </a:lnTo>
                      <a:lnTo>
                        <a:pt x="368245" y="177595"/>
                      </a:lnTo>
                      <a:lnTo>
                        <a:pt x="512505" y="177595"/>
                      </a:lnTo>
                      <a:lnTo>
                        <a:pt x="512505" y="177595"/>
                      </a:lnTo>
                      <a:close/>
                      <a:moveTo>
                        <a:pt x="540750" y="205347"/>
                      </a:moveTo>
                      <a:lnTo>
                        <a:pt x="501421" y="238682"/>
                      </a:lnTo>
                      <a:lnTo>
                        <a:pt x="480320" y="355190"/>
                      </a:lnTo>
                      <a:lnTo>
                        <a:pt x="488859" y="399527"/>
                      </a:lnTo>
                      <a:cubicBezTo>
                        <a:pt x="504295" y="395833"/>
                        <a:pt x="515215" y="386637"/>
                        <a:pt x="521619" y="371858"/>
                      </a:cubicBezTo>
                      <a:lnTo>
                        <a:pt x="549781" y="216431"/>
                      </a:lnTo>
                      <a:lnTo>
                        <a:pt x="540750" y="205347"/>
                      </a:lnTo>
                      <a:lnTo>
                        <a:pt x="540750" y="205347"/>
                      </a:lnTo>
                      <a:close/>
                      <a:moveTo>
                        <a:pt x="477610" y="399774"/>
                      </a:moveTo>
                      <a:lnTo>
                        <a:pt x="311181" y="399774"/>
                      </a:lnTo>
                      <a:cubicBezTo>
                        <a:pt x="297059" y="395997"/>
                        <a:pt x="289423" y="386719"/>
                        <a:pt x="288520" y="371940"/>
                      </a:cubicBezTo>
                      <a:lnTo>
                        <a:pt x="335895" y="355272"/>
                      </a:lnTo>
                      <a:lnTo>
                        <a:pt x="469071" y="355272"/>
                      </a:lnTo>
                      <a:lnTo>
                        <a:pt x="477610" y="399774"/>
                      </a:lnTo>
                      <a:lnTo>
                        <a:pt x="477610" y="399774"/>
                      </a:lnTo>
                      <a:close/>
                      <a:moveTo>
                        <a:pt x="568502" y="44502"/>
                      </a:moveTo>
                      <a:lnTo>
                        <a:pt x="392959" y="44502"/>
                      </a:lnTo>
                      <a:lnTo>
                        <a:pt x="351578" y="27834"/>
                      </a:lnTo>
                      <a:cubicBezTo>
                        <a:pt x="357982" y="12973"/>
                        <a:pt x="368491" y="0"/>
                        <a:pt x="384420" y="0"/>
                      </a:cubicBezTo>
                      <a:lnTo>
                        <a:pt x="583937" y="0"/>
                      </a:lnTo>
                      <a:lnTo>
                        <a:pt x="568502" y="44502"/>
                      </a:lnTo>
                      <a:lnTo>
                        <a:pt x="568502" y="44502"/>
                      </a:lnTo>
                      <a:close/>
                      <a:moveTo>
                        <a:pt x="390414" y="55586"/>
                      </a:moveTo>
                      <a:lnTo>
                        <a:pt x="349032" y="38918"/>
                      </a:lnTo>
                      <a:lnTo>
                        <a:pt x="322758" y="183178"/>
                      </a:lnTo>
                      <a:lnTo>
                        <a:pt x="331790" y="194345"/>
                      </a:lnTo>
                      <a:lnTo>
                        <a:pt x="371119" y="161010"/>
                      </a:lnTo>
                      <a:lnTo>
                        <a:pt x="390414" y="55586"/>
                      </a:lnTo>
                      <a:lnTo>
                        <a:pt x="390414" y="55586"/>
                      </a:lnTo>
                      <a:close/>
                      <a:moveTo>
                        <a:pt x="616451" y="399774"/>
                      </a:moveTo>
                      <a:lnTo>
                        <a:pt x="572032" y="399774"/>
                      </a:lnTo>
                      <a:lnTo>
                        <a:pt x="580160" y="355190"/>
                      </a:lnTo>
                      <a:lnTo>
                        <a:pt x="624498" y="355190"/>
                      </a:lnTo>
                      <a:lnTo>
                        <a:pt x="616451" y="399774"/>
                      </a:lnTo>
                      <a:lnTo>
                        <a:pt x="616451" y="399774"/>
                      </a:lnTo>
                      <a:close/>
                      <a:moveTo>
                        <a:pt x="929193" y="205347"/>
                      </a:moveTo>
                      <a:lnTo>
                        <a:pt x="938224" y="216431"/>
                      </a:lnTo>
                      <a:lnTo>
                        <a:pt x="910062" y="371858"/>
                      </a:lnTo>
                      <a:cubicBezTo>
                        <a:pt x="903658" y="386637"/>
                        <a:pt x="892738" y="395833"/>
                        <a:pt x="877302" y="399527"/>
                      </a:cubicBezTo>
                      <a:lnTo>
                        <a:pt x="868763" y="355190"/>
                      </a:lnTo>
                      <a:lnTo>
                        <a:pt x="889864" y="238682"/>
                      </a:lnTo>
                      <a:lnTo>
                        <a:pt x="929193" y="205347"/>
                      </a:lnTo>
                      <a:lnTo>
                        <a:pt x="929193" y="205347"/>
                      </a:lnTo>
                      <a:close/>
                      <a:moveTo>
                        <a:pt x="866053" y="399774"/>
                      </a:moveTo>
                      <a:lnTo>
                        <a:pt x="699625" y="399774"/>
                      </a:lnTo>
                      <a:cubicBezTo>
                        <a:pt x="685502" y="395997"/>
                        <a:pt x="677866" y="386719"/>
                        <a:pt x="676963" y="371940"/>
                      </a:cubicBezTo>
                      <a:lnTo>
                        <a:pt x="724338" y="355272"/>
                      </a:lnTo>
                      <a:lnTo>
                        <a:pt x="857514" y="355272"/>
                      </a:lnTo>
                      <a:lnTo>
                        <a:pt x="866053" y="399774"/>
                      </a:lnTo>
                      <a:lnTo>
                        <a:pt x="866053" y="399774"/>
                      </a:lnTo>
                      <a:close/>
                      <a:moveTo>
                        <a:pt x="679016" y="360856"/>
                      </a:moveTo>
                      <a:lnTo>
                        <a:pt x="726391" y="344188"/>
                      </a:lnTo>
                      <a:lnTo>
                        <a:pt x="745604" y="238764"/>
                      </a:lnTo>
                      <a:lnTo>
                        <a:pt x="718345" y="205429"/>
                      </a:lnTo>
                      <a:lnTo>
                        <a:pt x="705208" y="216595"/>
                      </a:lnTo>
                      <a:lnTo>
                        <a:pt x="679016" y="360856"/>
                      </a:lnTo>
                      <a:lnTo>
                        <a:pt x="679016" y="360856"/>
                      </a:lnTo>
                      <a:close/>
                      <a:moveTo>
                        <a:pt x="914085" y="44502"/>
                      </a:moveTo>
                      <a:lnTo>
                        <a:pt x="781402" y="44502"/>
                      </a:lnTo>
                      <a:lnTo>
                        <a:pt x="740021" y="27834"/>
                      </a:lnTo>
                      <a:cubicBezTo>
                        <a:pt x="746425" y="12973"/>
                        <a:pt x="757345" y="3613"/>
                        <a:pt x="772863" y="0"/>
                      </a:cubicBezTo>
                      <a:lnTo>
                        <a:pt x="938799" y="0"/>
                      </a:lnTo>
                      <a:lnTo>
                        <a:pt x="914085" y="44502"/>
                      </a:lnTo>
                      <a:lnTo>
                        <a:pt x="914085" y="44502"/>
                      </a:lnTo>
                      <a:close/>
                      <a:moveTo>
                        <a:pt x="778857" y="55586"/>
                      </a:moveTo>
                      <a:lnTo>
                        <a:pt x="737475" y="38918"/>
                      </a:lnTo>
                      <a:lnTo>
                        <a:pt x="711201" y="183178"/>
                      </a:lnTo>
                      <a:lnTo>
                        <a:pt x="720233" y="194345"/>
                      </a:lnTo>
                      <a:lnTo>
                        <a:pt x="759562" y="161010"/>
                      </a:lnTo>
                      <a:lnTo>
                        <a:pt x="778857" y="55586"/>
                      </a:lnTo>
                      <a:lnTo>
                        <a:pt x="778857" y="55586"/>
                      </a:lnTo>
                      <a:close/>
                      <a:moveTo>
                        <a:pt x="903904" y="161010"/>
                      </a:moveTo>
                      <a:lnTo>
                        <a:pt x="931163" y="194345"/>
                      </a:lnTo>
                      <a:lnTo>
                        <a:pt x="944300" y="183260"/>
                      </a:lnTo>
                      <a:lnTo>
                        <a:pt x="972545" y="27834"/>
                      </a:lnTo>
                      <a:cubicBezTo>
                        <a:pt x="971477" y="13055"/>
                        <a:pt x="963923" y="3859"/>
                        <a:pt x="949801" y="164"/>
                      </a:cubicBezTo>
                      <a:lnTo>
                        <a:pt x="925087" y="44502"/>
                      </a:lnTo>
                      <a:lnTo>
                        <a:pt x="903904" y="161010"/>
                      </a:lnTo>
                      <a:lnTo>
                        <a:pt x="903904" y="161010"/>
                      </a:lnTo>
                      <a:close/>
                      <a:moveTo>
                        <a:pt x="1217713" y="205347"/>
                      </a:moveTo>
                      <a:lnTo>
                        <a:pt x="1226745" y="216431"/>
                      </a:lnTo>
                      <a:lnTo>
                        <a:pt x="1198582" y="371858"/>
                      </a:lnTo>
                      <a:cubicBezTo>
                        <a:pt x="1192178" y="386637"/>
                        <a:pt x="1181258" y="395833"/>
                        <a:pt x="1165822" y="399527"/>
                      </a:cubicBezTo>
                      <a:lnTo>
                        <a:pt x="1157201" y="355190"/>
                      </a:lnTo>
                      <a:lnTo>
                        <a:pt x="1178302" y="238682"/>
                      </a:lnTo>
                      <a:lnTo>
                        <a:pt x="1217713" y="205347"/>
                      </a:lnTo>
                      <a:lnTo>
                        <a:pt x="1217713" y="205347"/>
                      </a:lnTo>
                      <a:close/>
                      <a:moveTo>
                        <a:pt x="1154656" y="399774"/>
                      </a:moveTo>
                      <a:lnTo>
                        <a:pt x="988227" y="399774"/>
                      </a:lnTo>
                      <a:cubicBezTo>
                        <a:pt x="974105" y="395997"/>
                        <a:pt x="966469" y="386719"/>
                        <a:pt x="965566" y="371940"/>
                      </a:cubicBezTo>
                      <a:lnTo>
                        <a:pt x="1012941" y="355272"/>
                      </a:lnTo>
                      <a:lnTo>
                        <a:pt x="1146116" y="355272"/>
                      </a:lnTo>
                      <a:lnTo>
                        <a:pt x="1154656" y="399774"/>
                      </a:lnTo>
                      <a:lnTo>
                        <a:pt x="1154656" y="399774"/>
                      </a:lnTo>
                      <a:close/>
                      <a:moveTo>
                        <a:pt x="967536" y="360856"/>
                      </a:moveTo>
                      <a:lnTo>
                        <a:pt x="1014911" y="344188"/>
                      </a:lnTo>
                      <a:lnTo>
                        <a:pt x="1034124" y="238764"/>
                      </a:lnTo>
                      <a:lnTo>
                        <a:pt x="1006865" y="205429"/>
                      </a:lnTo>
                      <a:lnTo>
                        <a:pt x="993728" y="216595"/>
                      </a:lnTo>
                      <a:lnTo>
                        <a:pt x="967536" y="360856"/>
                      </a:lnTo>
                      <a:lnTo>
                        <a:pt x="967536" y="360856"/>
                      </a:lnTo>
                      <a:close/>
                      <a:moveTo>
                        <a:pt x="1202605" y="44502"/>
                      </a:moveTo>
                      <a:lnTo>
                        <a:pt x="1069922" y="44502"/>
                      </a:lnTo>
                      <a:lnTo>
                        <a:pt x="1028541" y="27834"/>
                      </a:lnTo>
                      <a:cubicBezTo>
                        <a:pt x="1034945" y="12973"/>
                        <a:pt x="1045865" y="3613"/>
                        <a:pt x="1061383" y="0"/>
                      </a:cubicBezTo>
                      <a:lnTo>
                        <a:pt x="1227319" y="0"/>
                      </a:lnTo>
                      <a:lnTo>
                        <a:pt x="1202605" y="44502"/>
                      </a:lnTo>
                      <a:lnTo>
                        <a:pt x="1202605" y="44502"/>
                      </a:lnTo>
                      <a:close/>
                      <a:moveTo>
                        <a:pt x="1067377" y="55586"/>
                      </a:moveTo>
                      <a:lnTo>
                        <a:pt x="1025996" y="38918"/>
                      </a:lnTo>
                      <a:lnTo>
                        <a:pt x="999722" y="183178"/>
                      </a:lnTo>
                      <a:lnTo>
                        <a:pt x="1008753" y="194345"/>
                      </a:lnTo>
                      <a:lnTo>
                        <a:pt x="1048082" y="161010"/>
                      </a:lnTo>
                      <a:lnTo>
                        <a:pt x="1067377" y="55586"/>
                      </a:lnTo>
                      <a:lnTo>
                        <a:pt x="1067377" y="55586"/>
                      </a:lnTo>
                      <a:close/>
                      <a:moveTo>
                        <a:pt x="1192506" y="161010"/>
                      </a:moveTo>
                      <a:lnTo>
                        <a:pt x="1219766" y="194345"/>
                      </a:lnTo>
                      <a:lnTo>
                        <a:pt x="1232902" y="183260"/>
                      </a:lnTo>
                      <a:lnTo>
                        <a:pt x="1261147" y="27834"/>
                      </a:lnTo>
                      <a:cubicBezTo>
                        <a:pt x="1260079" y="13055"/>
                        <a:pt x="1252526" y="3859"/>
                        <a:pt x="1238403" y="164"/>
                      </a:cubicBezTo>
                      <a:lnTo>
                        <a:pt x="1213690" y="44502"/>
                      </a:lnTo>
                      <a:lnTo>
                        <a:pt x="1192506" y="161010"/>
                      </a:lnTo>
                      <a:close/>
                    </a:path>
                  </a:pathLst>
                </a:custGeom>
                <a:solidFill>
                  <a:srgbClr val="5EB9BD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6" name="AutoShape 66"/>
                <p:cNvSpPr/>
                <p:nvPr/>
              </p:nvSpPr>
              <p:spPr>
                <a:xfrm>
                  <a:off x="3927249" y="4380002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091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7" name="AutoShape 67"/>
                <p:cNvSpPr/>
                <p:nvPr/>
              </p:nvSpPr>
              <p:spPr>
                <a:xfrm>
                  <a:off x="4493206" y="4380002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091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8" name="AutoShape 68"/>
                <p:cNvSpPr/>
                <p:nvPr/>
              </p:nvSpPr>
              <p:spPr>
                <a:xfrm>
                  <a:off x="4619731" y="4380002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091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69" name="AutoShape 69"/>
                <p:cNvSpPr/>
                <p:nvPr/>
              </p:nvSpPr>
              <p:spPr>
                <a:xfrm>
                  <a:off x="4442463" y="4932657"/>
                  <a:ext cx="537876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7876" h="22661">
                      <a:moveTo>
                        <a:pt x="11332" y="0"/>
                      </a:moveTo>
                      <a:lnTo>
                        <a:pt x="526546" y="0"/>
                      </a:lnTo>
                      <a:cubicBezTo>
                        <a:pt x="532786" y="0"/>
                        <a:pt x="537877" y="5091"/>
                        <a:pt x="537877" y="11331"/>
                      </a:cubicBezTo>
                      <a:lnTo>
                        <a:pt x="537877" y="11331"/>
                      </a:lnTo>
                      <a:cubicBezTo>
                        <a:pt x="537877" y="17571"/>
                        <a:pt x="532786" y="22661"/>
                        <a:pt x="526546" y="22661"/>
                      </a:cubicBezTo>
                      <a:lnTo>
                        <a:pt x="11332" y="22661"/>
                      </a:lnTo>
                      <a:cubicBezTo>
                        <a:pt x="5091" y="22661"/>
                        <a:pt x="1" y="17571"/>
                        <a:pt x="1" y="11331"/>
                      </a:cubicBezTo>
                      <a:lnTo>
                        <a:pt x="1" y="11331"/>
                      </a:lnTo>
                      <a:cubicBezTo>
                        <a:pt x="-81" y="5173"/>
                        <a:pt x="5091" y="0"/>
                        <a:pt x="11332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0" name="AutoShape 70"/>
                <p:cNvSpPr/>
                <p:nvPr/>
              </p:nvSpPr>
              <p:spPr>
                <a:xfrm>
                  <a:off x="5008420" y="4932657"/>
                  <a:ext cx="9844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445" h="22661">
                      <a:moveTo>
                        <a:pt x="87115" y="0"/>
                      </a:moveTo>
                      <a:lnTo>
                        <a:pt x="11331" y="0"/>
                      </a:lnTo>
                      <a:cubicBezTo>
                        <a:pt x="5091" y="0"/>
                        <a:pt x="0" y="5091"/>
                        <a:pt x="0" y="11331"/>
                      </a:cubicBezTo>
                      <a:lnTo>
                        <a:pt x="0" y="11331"/>
                      </a:lnTo>
                      <a:cubicBezTo>
                        <a:pt x="0" y="17571"/>
                        <a:pt x="5091" y="22661"/>
                        <a:pt x="11331" y="22661"/>
                      </a:cubicBezTo>
                      <a:lnTo>
                        <a:pt x="87115" y="22661"/>
                      </a:lnTo>
                      <a:cubicBezTo>
                        <a:pt x="93354" y="22661"/>
                        <a:pt x="98445" y="17571"/>
                        <a:pt x="98445" y="11331"/>
                      </a:cubicBezTo>
                      <a:lnTo>
                        <a:pt x="98445" y="11331"/>
                      </a:lnTo>
                      <a:cubicBezTo>
                        <a:pt x="98445" y="5173"/>
                        <a:pt x="93354" y="0"/>
                        <a:pt x="87115" y="0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71" name="AutoShape 71"/>
                <p:cNvSpPr/>
                <p:nvPr/>
              </p:nvSpPr>
              <p:spPr>
                <a:xfrm>
                  <a:off x="5134946" y="4932657"/>
                  <a:ext cx="43105" cy="226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3105" h="22661">
                      <a:moveTo>
                        <a:pt x="11331" y="0"/>
                      </a:moveTo>
                      <a:lnTo>
                        <a:pt x="31775" y="0"/>
                      </a:lnTo>
                      <a:cubicBezTo>
                        <a:pt x="38015" y="0"/>
                        <a:pt x="43106" y="5091"/>
                        <a:pt x="43106" y="11331"/>
                      </a:cubicBezTo>
                      <a:lnTo>
                        <a:pt x="43106" y="11331"/>
                      </a:lnTo>
                      <a:cubicBezTo>
                        <a:pt x="43106" y="17571"/>
                        <a:pt x="38015" y="22661"/>
                        <a:pt x="31775" y="22661"/>
                      </a:cubicBezTo>
                      <a:lnTo>
                        <a:pt x="11331" y="22661"/>
                      </a:lnTo>
                      <a:cubicBezTo>
                        <a:pt x="5091" y="22661"/>
                        <a:pt x="0" y="17571"/>
                        <a:pt x="0" y="11331"/>
                      </a:cubicBezTo>
                      <a:lnTo>
                        <a:pt x="0" y="11331"/>
                      </a:lnTo>
                      <a:cubicBezTo>
                        <a:pt x="0" y="5173"/>
                        <a:pt x="5091" y="0"/>
                        <a:pt x="11331" y="0"/>
                      </a:cubicBezTo>
                      <a:close/>
                    </a:path>
                  </a:pathLst>
                </a:custGeom>
                <a:solidFill>
                  <a:srgbClr val="FCC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72" name="AutoShape 72"/>
              <p:cNvSpPr/>
              <p:nvPr/>
            </p:nvSpPr>
            <p:spPr>
              <a:xfrm>
                <a:off x="3516720" y="3081087"/>
                <a:ext cx="645352" cy="550605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605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3" y="30379"/>
                      <a:pt x="645353" y="67409"/>
                    </a:cubicBezTo>
                    <a:lnTo>
                      <a:pt x="645353" y="345420"/>
                    </a:lnTo>
                    <a:lnTo>
                      <a:pt x="645353" y="366028"/>
                    </a:lnTo>
                    <a:lnTo>
                      <a:pt x="645353" y="543049"/>
                    </a:lnTo>
                    <a:cubicBezTo>
                      <a:pt x="645353" y="546168"/>
                      <a:pt x="643546" y="548796"/>
                      <a:pt x="640672" y="550027"/>
                    </a:cubicBezTo>
                    <a:cubicBezTo>
                      <a:pt x="637799" y="551177"/>
                      <a:pt x="634679" y="550602"/>
                      <a:pt x="632462" y="548385"/>
                    </a:cubicBezTo>
                    <a:lnTo>
                      <a:pt x="517596" y="433519"/>
                    </a:lnTo>
                    <a:lnTo>
                      <a:pt x="67409" y="433519"/>
                    </a:lnTo>
                    <a:cubicBezTo>
                      <a:pt x="30297" y="433519"/>
                      <a:pt x="0" y="403140"/>
                      <a:pt x="0" y="366110"/>
                    </a:cubicBezTo>
                    <a:lnTo>
                      <a:pt x="0" y="67491"/>
                    </a:lnTo>
                    <a:cubicBezTo>
                      <a:pt x="0" y="30379"/>
                      <a:pt x="30297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grpSp>
            <p:nvGrpSpPr>
              <p:cNvPr id="73" name="Group 73"/>
              <p:cNvGrpSpPr/>
              <p:nvPr/>
            </p:nvGrpSpPr>
            <p:grpSpPr>
              <a:xfrm rot="0">
                <a:off x="1182942" y="1970686"/>
                <a:ext cx="576383" cy="576383"/>
                <a:chOff x="1182942" y="1970686"/>
                <a:chExt cx="576383" cy="576383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74" name="AutoShape 74"/>
                <p:cNvSpPr/>
                <p:nvPr/>
              </p:nvSpPr>
              <p:spPr>
                <a:xfrm>
                  <a:off x="1182942" y="1970686"/>
                  <a:ext cx="576383" cy="5763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76383" h="576383">
                      <a:moveTo>
                        <a:pt x="288192" y="576384"/>
                      </a:moveTo>
                      <a:cubicBezTo>
                        <a:pt x="446903" y="576384"/>
                        <a:pt x="576384" y="446902"/>
                        <a:pt x="576384" y="288192"/>
                      </a:cubicBezTo>
                      <a:cubicBezTo>
                        <a:pt x="576384" y="129481"/>
                        <a:pt x="446903" y="0"/>
                        <a:pt x="288192" y="0"/>
                      </a:cubicBezTo>
                      <a:cubicBezTo>
                        <a:pt x="129481" y="0"/>
                        <a:pt x="0" y="129481"/>
                        <a:pt x="0" y="288192"/>
                      </a:cubicBezTo>
                      <a:cubicBezTo>
                        <a:pt x="0" y="446985"/>
                        <a:pt x="129481" y="576384"/>
                        <a:pt x="288192" y="576384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grpSp>
              <p:nvGrpSpPr>
                <p:cNvPr id="75" name="Group 75"/>
                <p:cNvGrpSpPr/>
                <p:nvPr/>
              </p:nvGrpSpPr>
              <p:grpSpPr>
                <a:xfrm rot="0">
                  <a:off x="1365463" y="2029474"/>
                  <a:ext cx="211258" cy="458807"/>
                  <a:chOff x="1365463" y="2029474"/>
                  <a:chExt cx="211258" cy="458807"/>
                </a:xfrm>
                <a:solidFill>
                  <a:srgbClr val="FFFFFF">
                    <a:alpha val="100000"/>
                  </a:srgbClr>
                </a:solidFill>
              </p:grpSpPr>
              <p:sp>
                <p:nvSpPr>
                  <p:cNvPr id="76" name="AutoShape 76"/>
                  <p:cNvSpPr/>
                  <p:nvPr/>
                </p:nvSpPr>
                <p:spPr>
                  <a:xfrm>
                    <a:off x="1371211" y="2036535"/>
                    <a:ext cx="199845" cy="44476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99845" h="444767">
                        <a:moveTo>
                          <a:pt x="99923" y="437707"/>
                        </a:moveTo>
                        <a:cubicBezTo>
                          <a:pt x="101072" y="437707"/>
                          <a:pt x="101976" y="437707"/>
                          <a:pt x="102550" y="437707"/>
                        </a:cubicBezTo>
                        <a:cubicBezTo>
                          <a:pt x="103289" y="437707"/>
                          <a:pt x="104192" y="437625"/>
                          <a:pt x="105178" y="437625"/>
                        </a:cubicBezTo>
                        <a:lnTo>
                          <a:pt x="105342" y="437625"/>
                        </a:lnTo>
                        <a:lnTo>
                          <a:pt x="105342" y="437625"/>
                        </a:lnTo>
                        <a:lnTo>
                          <a:pt x="192785" y="437625"/>
                        </a:lnTo>
                        <a:lnTo>
                          <a:pt x="192785" y="334992"/>
                        </a:lnTo>
                        <a:cubicBezTo>
                          <a:pt x="192785" y="318899"/>
                          <a:pt x="188679" y="303792"/>
                          <a:pt x="181372" y="290573"/>
                        </a:cubicBezTo>
                        <a:cubicBezTo>
                          <a:pt x="173818" y="276861"/>
                          <a:pt x="162980" y="265284"/>
                          <a:pt x="149843" y="256827"/>
                        </a:cubicBezTo>
                        <a:lnTo>
                          <a:pt x="149761" y="256827"/>
                        </a:lnTo>
                        <a:cubicBezTo>
                          <a:pt x="149679" y="256745"/>
                          <a:pt x="149597" y="256663"/>
                          <a:pt x="149433" y="256663"/>
                        </a:cubicBezTo>
                        <a:lnTo>
                          <a:pt x="148201" y="255924"/>
                        </a:lnTo>
                        <a:cubicBezTo>
                          <a:pt x="147791" y="255678"/>
                          <a:pt x="147298" y="255349"/>
                          <a:pt x="146723" y="255021"/>
                        </a:cubicBezTo>
                        <a:cubicBezTo>
                          <a:pt x="146641" y="254939"/>
                          <a:pt x="146559" y="254939"/>
                          <a:pt x="146477" y="254857"/>
                        </a:cubicBezTo>
                        <a:cubicBezTo>
                          <a:pt x="129563" y="244183"/>
                          <a:pt x="121106" y="233509"/>
                          <a:pt x="121106" y="222507"/>
                        </a:cubicBezTo>
                        <a:cubicBezTo>
                          <a:pt x="121106" y="211505"/>
                          <a:pt x="129563" y="200749"/>
                          <a:pt x="146641" y="190075"/>
                        </a:cubicBezTo>
                        <a:lnTo>
                          <a:pt x="146888" y="189993"/>
                        </a:lnTo>
                        <a:cubicBezTo>
                          <a:pt x="147216" y="189829"/>
                          <a:pt x="147626" y="189500"/>
                          <a:pt x="148201" y="189172"/>
                        </a:cubicBezTo>
                        <a:lnTo>
                          <a:pt x="149433" y="188433"/>
                        </a:lnTo>
                        <a:cubicBezTo>
                          <a:pt x="149597" y="188351"/>
                          <a:pt x="149679" y="188269"/>
                          <a:pt x="149843" y="188187"/>
                        </a:cubicBezTo>
                        <a:cubicBezTo>
                          <a:pt x="162898" y="179730"/>
                          <a:pt x="173736" y="168153"/>
                          <a:pt x="181290" y="154523"/>
                        </a:cubicBezTo>
                        <a:cubicBezTo>
                          <a:pt x="188515" y="141304"/>
                          <a:pt x="192703" y="126115"/>
                          <a:pt x="192703" y="110104"/>
                        </a:cubicBezTo>
                        <a:lnTo>
                          <a:pt x="192703" y="7225"/>
                        </a:lnTo>
                        <a:lnTo>
                          <a:pt x="105342" y="7225"/>
                        </a:lnTo>
                        <a:cubicBezTo>
                          <a:pt x="105178" y="7225"/>
                          <a:pt x="105013" y="7225"/>
                          <a:pt x="104931" y="7225"/>
                        </a:cubicBezTo>
                        <a:cubicBezTo>
                          <a:pt x="104028" y="7143"/>
                          <a:pt x="103289" y="7143"/>
                          <a:pt x="102550" y="7143"/>
                        </a:cubicBezTo>
                        <a:cubicBezTo>
                          <a:pt x="101976" y="7143"/>
                          <a:pt x="101072" y="7143"/>
                          <a:pt x="99923" y="7143"/>
                        </a:cubicBezTo>
                        <a:cubicBezTo>
                          <a:pt x="98773" y="7143"/>
                          <a:pt x="97870" y="7143"/>
                          <a:pt x="97296" y="7143"/>
                        </a:cubicBezTo>
                        <a:cubicBezTo>
                          <a:pt x="96557" y="7143"/>
                          <a:pt x="95653" y="7225"/>
                          <a:pt x="94668" y="7225"/>
                        </a:cubicBezTo>
                        <a:lnTo>
                          <a:pt x="94504" y="7225"/>
                        </a:lnTo>
                        <a:lnTo>
                          <a:pt x="94504" y="7225"/>
                        </a:lnTo>
                        <a:lnTo>
                          <a:pt x="7061" y="7225"/>
                        </a:lnTo>
                        <a:lnTo>
                          <a:pt x="7061" y="109858"/>
                        </a:lnTo>
                        <a:cubicBezTo>
                          <a:pt x="7061" y="125950"/>
                          <a:pt x="11166" y="141058"/>
                          <a:pt x="18474" y="154277"/>
                        </a:cubicBezTo>
                        <a:cubicBezTo>
                          <a:pt x="26028" y="167989"/>
                          <a:pt x="36948" y="179648"/>
                          <a:pt x="50085" y="188105"/>
                        </a:cubicBezTo>
                        <a:lnTo>
                          <a:pt x="50249" y="188187"/>
                        </a:lnTo>
                        <a:cubicBezTo>
                          <a:pt x="50577" y="188351"/>
                          <a:pt x="50988" y="188679"/>
                          <a:pt x="51563" y="189008"/>
                        </a:cubicBezTo>
                        <a:cubicBezTo>
                          <a:pt x="51973" y="189254"/>
                          <a:pt x="52466" y="189583"/>
                          <a:pt x="53040" y="189911"/>
                        </a:cubicBezTo>
                        <a:cubicBezTo>
                          <a:pt x="53123" y="189993"/>
                          <a:pt x="53205" y="189993"/>
                          <a:pt x="53287" y="190075"/>
                        </a:cubicBezTo>
                        <a:cubicBezTo>
                          <a:pt x="70201" y="200749"/>
                          <a:pt x="78657" y="211423"/>
                          <a:pt x="78657" y="222425"/>
                        </a:cubicBezTo>
                        <a:cubicBezTo>
                          <a:pt x="78657" y="233427"/>
                          <a:pt x="70118" y="244183"/>
                          <a:pt x="53123" y="254857"/>
                        </a:cubicBezTo>
                        <a:lnTo>
                          <a:pt x="53040" y="254939"/>
                        </a:lnTo>
                        <a:lnTo>
                          <a:pt x="53040" y="254939"/>
                        </a:lnTo>
                        <a:cubicBezTo>
                          <a:pt x="52466" y="255267"/>
                          <a:pt x="51973" y="255596"/>
                          <a:pt x="51563" y="255842"/>
                        </a:cubicBezTo>
                        <a:cubicBezTo>
                          <a:pt x="51152" y="256088"/>
                          <a:pt x="50741" y="256335"/>
                          <a:pt x="50249" y="256663"/>
                        </a:cubicBezTo>
                        <a:cubicBezTo>
                          <a:pt x="50167" y="256745"/>
                          <a:pt x="50003" y="256827"/>
                          <a:pt x="49920" y="256909"/>
                        </a:cubicBezTo>
                        <a:cubicBezTo>
                          <a:pt x="36866" y="265366"/>
                          <a:pt x="26028" y="276943"/>
                          <a:pt x="18474" y="290573"/>
                        </a:cubicBezTo>
                        <a:cubicBezTo>
                          <a:pt x="11249" y="303792"/>
                          <a:pt x="7061" y="318981"/>
                          <a:pt x="7061" y="334992"/>
                        </a:cubicBezTo>
                        <a:lnTo>
                          <a:pt x="7061" y="437625"/>
                        </a:lnTo>
                        <a:lnTo>
                          <a:pt x="94504" y="437625"/>
                        </a:lnTo>
                        <a:cubicBezTo>
                          <a:pt x="94668" y="437625"/>
                          <a:pt x="94832" y="437625"/>
                          <a:pt x="94914" y="437625"/>
                        </a:cubicBezTo>
                        <a:cubicBezTo>
                          <a:pt x="95735" y="437707"/>
                          <a:pt x="96557" y="437707"/>
                          <a:pt x="97296" y="437707"/>
                        </a:cubicBezTo>
                        <a:cubicBezTo>
                          <a:pt x="97870" y="437707"/>
                          <a:pt x="98773" y="437707"/>
                          <a:pt x="99923" y="437707"/>
                        </a:cubicBezTo>
                        <a:lnTo>
                          <a:pt x="99923" y="437707"/>
                        </a:lnTo>
                        <a:close/>
                        <a:moveTo>
                          <a:pt x="102715" y="444686"/>
                        </a:moveTo>
                        <a:cubicBezTo>
                          <a:pt x="101483" y="444686"/>
                          <a:pt x="100580" y="444768"/>
                          <a:pt x="99923" y="444768"/>
                        </a:cubicBezTo>
                        <a:cubicBezTo>
                          <a:pt x="99266" y="444768"/>
                          <a:pt x="98363" y="444768"/>
                          <a:pt x="97131" y="444686"/>
                        </a:cubicBezTo>
                        <a:cubicBezTo>
                          <a:pt x="96228" y="444686"/>
                          <a:pt x="95325" y="444604"/>
                          <a:pt x="94586" y="444604"/>
                        </a:cubicBezTo>
                        <a:lnTo>
                          <a:pt x="3531" y="444604"/>
                        </a:lnTo>
                        <a:cubicBezTo>
                          <a:pt x="1560" y="444604"/>
                          <a:pt x="0" y="443044"/>
                          <a:pt x="0" y="441073"/>
                        </a:cubicBezTo>
                        <a:lnTo>
                          <a:pt x="0" y="334910"/>
                        </a:lnTo>
                        <a:cubicBezTo>
                          <a:pt x="0" y="317586"/>
                          <a:pt x="4434" y="301329"/>
                          <a:pt x="12316" y="287042"/>
                        </a:cubicBezTo>
                        <a:cubicBezTo>
                          <a:pt x="20362" y="272345"/>
                          <a:pt x="32103" y="259865"/>
                          <a:pt x="46144" y="250834"/>
                        </a:cubicBezTo>
                        <a:cubicBezTo>
                          <a:pt x="46226" y="250751"/>
                          <a:pt x="46308" y="250751"/>
                          <a:pt x="46390" y="250669"/>
                        </a:cubicBezTo>
                        <a:lnTo>
                          <a:pt x="46472" y="250669"/>
                        </a:lnTo>
                        <a:cubicBezTo>
                          <a:pt x="46883" y="250341"/>
                          <a:pt x="47457" y="250095"/>
                          <a:pt x="47950" y="249766"/>
                        </a:cubicBezTo>
                        <a:cubicBezTo>
                          <a:pt x="48525" y="249438"/>
                          <a:pt x="49017" y="249109"/>
                          <a:pt x="49510" y="248863"/>
                        </a:cubicBezTo>
                        <a:cubicBezTo>
                          <a:pt x="64289" y="239585"/>
                          <a:pt x="71678" y="230800"/>
                          <a:pt x="71678" y="222425"/>
                        </a:cubicBezTo>
                        <a:cubicBezTo>
                          <a:pt x="71678" y="214050"/>
                          <a:pt x="64289" y="205347"/>
                          <a:pt x="49592" y="195987"/>
                        </a:cubicBezTo>
                        <a:lnTo>
                          <a:pt x="49592" y="195987"/>
                        </a:lnTo>
                        <a:cubicBezTo>
                          <a:pt x="49181" y="195741"/>
                          <a:pt x="48607" y="195412"/>
                          <a:pt x="48032" y="195084"/>
                        </a:cubicBezTo>
                        <a:cubicBezTo>
                          <a:pt x="47704" y="194919"/>
                          <a:pt x="47293" y="194591"/>
                          <a:pt x="46718" y="194263"/>
                        </a:cubicBezTo>
                        <a:cubicBezTo>
                          <a:pt x="46554" y="194180"/>
                          <a:pt x="46390" y="194098"/>
                          <a:pt x="46226" y="193934"/>
                        </a:cubicBezTo>
                        <a:cubicBezTo>
                          <a:pt x="32186" y="184903"/>
                          <a:pt x="20526" y="172422"/>
                          <a:pt x="12480" y="157725"/>
                        </a:cubicBezTo>
                        <a:cubicBezTo>
                          <a:pt x="4680" y="143521"/>
                          <a:pt x="164" y="127182"/>
                          <a:pt x="164" y="109858"/>
                        </a:cubicBezTo>
                        <a:lnTo>
                          <a:pt x="164" y="3695"/>
                        </a:lnTo>
                        <a:cubicBezTo>
                          <a:pt x="164" y="1724"/>
                          <a:pt x="1724" y="164"/>
                          <a:pt x="3695" y="164"/>
                        </a:cubicBezTo>
                        <a:lnTo>
                          <a:pt x="94504" y="164"/>
                        </a:lnTo>
                        <a:cubicBezTo>
                          <a:pt x="95243" y="164"/>
                          <a:pt x="96146" y="82"/>
                          <a:pt x="97131" y="82"/>
                        </a:cubicBezTo>
                        <a:cubicBezTo>
                          <a:pt x="98363" y="82"/>
                          <a:pt x="99266" y="0"/>
                          <a:pt x="99923" y="0"/>
                        </a:cubicBezTo>
                        <a:cubicBezTo>
                          <a:pt x="100580" y="0"/>
                          <a:pt x="101483" y="0"/>
                          <a:pt x="102715" y="82"/>
                        </a:cubicBezTo>
                        <a:cubicBezTo>
                          <a:pt x="103618" y="82"/>
                          <a:pt x="104521" y="164"/>
                          <a:pt x="105260" y="164"/>
                        </a:cubicBezTo>
                        <a:lnTo>
                          <a:pt x="196315" y="164"/>
                        </a:lnTo>
                        <a:cubicBezTo>
                          <a:pt x="198286" y="164"/>
                          <a:pt x="199846" y="1724"/>
                          <a:pt x="199846" y="3695"/>
                        </a:cubicBezTo>
                        <a:lnTo>
                          <a:pt x="199846" y="109858"/>
                        </a:lnTo>
                        <a:cubicBezTo>
                          <a:pt x="199846" y="127182"/>
                          <a:pt x="195412" y="143439"/>
                          <a:pt x="187530" y="157725"/>
                        </a:cubicBezTo>
                        <a:cubicBezTo>
                          <a:pt x="179484" y="172422"/>
                          <a:pt x="167742" y="184903"/>
                          <a:pt x="153702" y="193934"/>
                        </a:cubicBezTo>
                        <a:cubicBezTo>
                          <a:pt x="153620" y="194016"/>
                          <a:pt x="153538" y="194016"/>
                          <a:pt x="153456" y="194098"/>
                        </a:cubicBezTo>
                        <a:lnTo>
                          <a:pt x="153374" y="194180"/>
                        </a:lnTo>
                        <a:lnTo>
                          <a:pt x="153374" y="194180"/>
                        </a:lnTo>
                        <a:cubicBezTo>
                          <a:pt x="152717" y="194591"/>
                          <a:pt x="152224" y="194919"/>
                          <a:pt x="151896" y="195084"/>
                        </a:cubicBezTo>
                        <a:cubicBezTo>
                          <a:pt x="151568" y="195248"/>
                          <a:pt x="151075" y="195576"/>
                          <a:pt x="150418" y="195905"/>
                        </a:cubicBezTo>
                        <a:lnTo>
                          <a:pt x="150418" y="195905"/>
                        </a:lnTo>
                        <a:cubicBezTo>
                          <a:pt x="135639" y="205265"/>
                          <a:pt x="128167" y="213968"/>
                          <a:pt x="128167" y="222425"/>
                        </a:cubicBezTo>
                        <a:cubicBezTo>
                          <a:pt x="128167" y="230800"/>
                          <a:pt x="135557" y="239503"/>
                          <a:pt x="150254" y="248863"/>
                        </a:cubicBezTo>
                        <a:lnTo>
                          <a:pt x="150336" y="248863"/>
                        </a:lnTo>
                        <a:cubicBezTo>
                          <a:pt x="150746" y="249109"/>
                          <a:pt x="151321" y="249438"/>
                          <a:pt x="151896" y="249766"/>
                        </a:cubicBezTo>
                        <a:cubicBezTo>
                          <a:pt x="152224" y="249930"/>
                          <a:pt x="152635" y="250259"/>
                          <a:pt x="153210" y="250587"/>
                        </a:cubicBezTo>
                        <a:lnTo>
                          <a:pt x="153292" y="250587"/>
                        </a:lnTo>
                        <a:cubicBezTo>
                          <a:pt x="153456" y="250669"/>
                          <a:pt x="153620" y="250751"/>
                          <a:pt x="153702" y="250834"/>
                        </a:cubicBezTo>
                        <a:cubicBezTo>
                          <a:pt x="167742" y="259865"/>
                          <a:pt x="179401" y="272345"/>
                          <a:pt x="187448" y="287042"/>
                        </a:cubicBezTo>
                        <a:cubicBezTo>
                          <a:pt x="195248" y="301247"/>
                          <a:pt x="199764" y="317586"/>
                          <a:pt x="199764" y="334910"/>
                        </a:cubicBezTo>
                        <a:lnTo>
                          <a:pt x="199764" y="441073"/>
                        </a:lnTo>
                        <a:cubicBezTo>
                          <a:pt x="199764" y="443044"/>
                          <a:pt x="198204" y="444604"/>
                          <a:pt x="196233" y="444604"/>
                        </a:cubicBezTo>
                        <a:lnTo>
                          <a:pt x="105342" y="444604"/>
                        </a:lnTo>
                        <a:cubicBezTo>
                          <a:pt x="104521" y="444604"/>
                          <a:pt x="103700" y="444686"/>
                          <a:pt x="102715" y="444686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7" name="AutoShape 77"/>
                  <p:cNvSpPr/>
                  <p:nvPr/>
                </p:nvSpPr>
                <p:spPr>
                  <a:xfrm>
                    <a:off x="1387796" y="2130793"/>
                    <a:ext cx="166592" cy="34016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66592" h="340164">
                        <a:moveTo>
                          <a:pt x="166593" y="340001"/>
                        </a:moveTo>
                        <a:lnTo>
                          <a:pt x="166593" y="275465"/>
                        </a:lnTo>
                        <a:lnTo>
                          <a:pt x="127839" y="275465"/>
                        </a:lnTo>
                        <a:cubicBezTo>
                          <a:pt x="89003" y="275465"/>
                          <a:pt x="94997" y="206743"/>
                          <a:pt x="94997" y="189583"/>
                        </a:cubicBezTo>
                        <a:lnTo>
                          <a:pt x="94997" y="130631"/>
                        </a:lnTo>
                        <a:cubicBezTo>
                          <a:pt x="93765" y="115851"/>
                          <a:pt x="103700" y="100990"/>
                          <a:pt x="124965" y="87525"/>
                        </a:cubicBezTo>
                        <a:lnTo>
                          <a:pt x="125129" y="87443"/>
                        </a:lnTo>
                        <a:lnTo>
                          <a:pt x="125294" y="87361"/>
                        </a:lnTo>
                        <a:cubicBezTo>
                          <a:pt x="126197" y="86868"/>
                          <a:pt x="127018" y="86293"/>
                          <a:pt x="127921" y="85801"/>
                        </a:cubicBezTo>
                        <a:lnTo>
                          <a:pt x="128085" y="85719"/>
                        </a:lnTo>
                        <a:lnTo>
                          <a:pt x="128167" y="85719"/>
                        </a:lnTo>
                        <a:cubicBezTo>
                          <a:pt x="151978" y="70365"/>
                          <a:pt x="166593" y="44091"/>
                          <a:pt x="166593" y="15682"/>
                        </a:cubicBezTo>
                        <a:lnTo>
                          <a:pt x="166593" y="0"/>
                        </a:lnTo>
                        <a:lnTo>
                          <a:pt x="82" y="0"/>
                        </a:lnTo>
                        <a:lnTo>
                          <a:pt x="82" y="15682"/>
                        </a:lnTo>
                        <a:cubicBezTo>
                          <a:pt x="82" y="44173"/>
                          <a:pt x="14779" y="70447"/>
                          <a:pt x="38590" y="85801"/>
                        </a:cubicBezTo>
                        <a:lnTo>
                          <a:pt x="38590" y="85801"/>
                        </a:lnTo>
                        <a:cubicBezTo>
                          <a:pt x="39493" y="86375"/>
                          <a:pt x="40396" y="86950"/>
                          <a:pt x="41299" y="87443"/>
                        </a:cubicBezTo>
                        <a:lnTo>
                          <a:pt x="41463" y="87525"/>
                        </a:lnTo>
                        <a:lnTo>
                          <a:pt x="41628" y="87607"/>
                        </a:lnTo>
                        <a:cubicBezTo>
                          <a:pt x="62154" y="100580"/>
                          <a:pt x="72171" y="114866"/>
                          <a:pt x="71678" y="129071"/>
                        </a:cubicBezTo>
                        <a:lnTo>
                          <a:pt x="71678" y="129071"/>
                        </a:lnTo>
                        <a:cubicBezTo>
                          <a:pt x="71678" y="129071"/>
                          <a:pt x="71678" y="172422"/>
                          <a:pt x="71678" y="189583"/>
                        </a:cubicBezTo>
                        <a:cubicBezTo>
                          <a:pt x="71678" y="206743"/>
                          <a:pt x="77672" y="275465"/>
                          <a:pt x="38836" y="275465"/>
                        </a:cubicBezTo>
                        <a:lnTo>
                          <a:pt x="0" y="275465"/>
                        </a:lnTo>
                        <a:lnTo>
                          <a:pt x="0" y="340001"/>
                        </a:lnTo>
                        <a:lnTo>
                          <a:pt x="78165" y="340001"/>
                        </a:lnTo>
                        <a:lnTo>
                          <a:pt x="78493" y="340001"/>
                        </a:lnTo>
                        <a:cubicBezTo>
                          <a:pt x="80053" y="340083"/>
                          <a:pt x="81613" y="340165"/>
                          <a:pt x="83173" y="340165"/>
                        </a:cubicBezTo>
                        <a:cubicBezTo>
                          <a:pt x="84733" y="340165"/>
                          <a:pt x="86293" y="340083"/>
                          <a:pt x="87853" y="340001"/>
                        </a:cubicBezTo>
                        <a:lnTo>
                          <a:pt x="88182" y="340001"/>
                        </a:lnTo>
                        <a:lnTo>
                          <a:pt x="166593" y="340001"/>
                        </a:ln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8" name="AutoShape 78"/>
                  <p:cNvSpPr/>
                  <p:nvPr/>
                </p:nvSpPr>
                <p:spPr>
                  <a:xfrm>
                    <a:off x="1365463" y="2029474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0"/>
                        </a:moveTo>
                        <a:lnTo>
                          <a:pt x="199189" y="0"/>
                        </a:lnTo>
                        <a:cubicBezTo>
                          <a:pt x="205839" y="0"/>
                          <a:pt x="211259" y="5419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18720"/>
                          <a:pt x="205839" y="24139"/>
                          <a:pt x="199189" y="24139"/>
                        </a:cubicBezTo>
                        <a:lnTo>
                          <a:pt x="12070" y="24139"/>
                        </a:lnTo>
                        <a:cubicBezTo>
                          <a:pt x="5419" y="24139"/>
                          <a:pt x="0" y="18720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5501"/>
                          <a:pt x="5419" y="0"/>
                          <a:pt x="12070" y="0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  <p:sp>
                <p:nvSpPr>
                  <p:cNvPr id="79" name="AutoShape 79"/>
                  <p:cNvSpPr/>
                  <p:nvPr/>
                </p:nvSpPr>
                <p:spPr>
                  <a:xfrm>
                    <a:off x="1365463" y="2464143"/>
                    <a:ext cx="211258" cy="2413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11258" h="24139">
                        <a:moveTo>
                          <a:pt x="12070" y="24139"/>
                        </a:moveTo>
                        <a:lnTo>
                          <a:pt x="199189" y="24139"/>
                        </a:lnTo>
                        <a:cubicBezTo>
                          <a:pt x="205839" y="24139"/>
                          <a:pt x="211259" y="18720"/>
                          <a:pt x="211259" y="12070"/>
                        </a:cubicBezTo>
                        <a:lnTo>
                          <a:pt x="211259" y="12070"/>
                        </a:lnTo>
                        <a:cubicBezTo>
                          <a:pt x="211259" y="5419"/>
                          <a:pt x="205839" y="0"/>
                          <a:pt x="199189" y="0"/>
                        </a:cubicBezTo>
                        <a:lnTo>
                          <a:pt x="12070" y="0"/>
                        </a:lnTo>
                        <a:cubicBezTo>
                          <a:pt x="5419" y="0"/>
                          <a:pt x="0" y="5419"/>
                          <a:pt x="0" y="12070"/>
                        </a:cubicBezTo>
                        <a:lnTo>
                          <a:pt x="0" y="12070"/>
                        </a:lnTo>
                        <a:cubicBezTo>
                          <a:pt x="0" y="18720"/>
                          <a:pt x="5419" y="24139"/>
                          <a:pt x="12070" y="24139"/>
                        </a:cubicBezTo>
                        <a:close/>
                      </a:path>
                    </a:pathLst>
                  </a:custGeom>
                  <a:solidFill>
                    <a:srgbClr val="FFFFFF">
                      <a:alpha val="100000"/>
                    </a:srgbClr>
                  </a:solidFill>
                  <a:ln>
                    <a:prstDash val="solid"/>
                    <a:headEnd type="none"/>
                    <a:tailEnd type="none"/>
                  </a:ln>
                </p:spPr>
              </p:sp>
            </p:grpSp>
          </p:grpSp>
          <p:grpSp>
            <p:nvGrpSpPr>
              <p:cNvPr id="80" name="Group 80"/>
              <p:cNvGrpSpPr/>
              <p:nvPr/>
            </p:nvGrpSpPr>
            <p:grpSpPr>
              <a:xfrm rot="0">
                <a:off x="950911" y="1905002"/>
                <a:ext cx="5541820" cy="3031268"/>
                <a:chOff x="950911" y="1905002"/>
                <a:chExt cx="5541820" cy="3031268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81" name="AutoShape 81"/>
                <p:cNvSpPr/>
                <p:nvPr/>
              </p:nvSpPr>
              <p:spPr>
                <a:xfrm>
                  <a:off x="5723152" y="4361692"/>
                  <a:ext cx="541734" cy="574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41734" h="574577">
                      <a:moveTo>
                        <a:pt x="357818" y="200338"/>
                      </a:moveTo>
                      <a:cubicBezTo>
                        <a:pt x="346569" y="189090"/>
                        <a:pt x="333022" y="179976"/>
                        <a:pt x="317997" y="173736"/>
                      </a:cubicBezTo>
                      <a:cubicBezTo>
                        <a:pt x="303546" y="167743"/>
                        <a:pt x="287699" y="164458"/>
                        <a:pt x="271114" y="164458"/>
                      </a:cubicBezTo>
                      <a:cubicBezTo>
                        <a:pt x="254528" y="164458"/>
                        <a:pt x="238764" y="167743"/>
                        <a:pt x="224231" y="173736"/>
                      </a:cubicBezTo>
                      <a:cubicBezTo>
                        <a:pt x="209206" y="179976"/>
                        <a:pt x="195659" y="189090"/>
                        <a:pt x="184410" y="200338"/>
                      </a:cubicBezTo>
                      <a:cubicBezTo>
                        <a:pt x="173162" y="211587"/>
                        <a:pt x="164048" y="225135"/>
                        <a:pt x="157808" y="240160"/>
                      </a:cubicBezTo>
                      <a:cubicBezTo>
                        <a:pt x="151814" y="254611"/>
                        <a:pt x="148530" y="270457"/>
                        <a:pt x="148530" y="287042"/>
                      </a:cubicBezTo>
                      <a:cubicBezTo>
                        <a:pt x="148530" y="303628"/>
                        <a:pt x="151814" y="319474"/>
                        <a:pt x="157808" y="333925"/>
                      </a:cubicBezTo>
                      <a:cubicBezTo>
                        <a:pt x="164048" y="348950"/>
                        <a:pt x="173162" y="362498"/>
                        <a:pt x="184410" y="373746"/>
                      </a:cubicBezTo>
                      <a:cubicBezTo>
                        <a:pt x="195659" y="384995"/>
                        <a:pt x="209206" y="394108"/>
                        <a:pt x="224231" y="400349"/>
                      </a:cubicBezTo>
                      <a:cubicBezTo>
                        <a:pt x="238682" y="406342"/>
                        <a:pt x="254528" y="409627"/>
                        <a:pt x="271114" y="409627"/>
                      </a:cubicBezTo>
                      <a:cubicBezTo>
                        <a:pt x="287699" y="409627"/>
                        <a:pt x="303546" y="406342"/>
                        <a:pt x="317997" y="400349"/>
                      </a:cubicBezTo>
                      <a:cubicBezTo>
                        <a:pt x="333022" y="394108"/>
                        <a:pt x="346569" y="384995"/>
                        <a:pt x="357818" y="373746"/>
                      </a:cubicBezTo>
                      <a:cubicBezTo>
                        <a:pt x="369066" y="362498"/>
                        <a:pt x="378180" y="348950"/>
                        <a:pt x="384420" y="333925"/>
                      </a:cubicBezTo>
                      <a:cubicBezTo>
                        <a:pt x="390414" y="319474"/>
                        <a:pt x="393698" y="303628"/>
                        <a:pt x="393698" y="287042"/>
                      </a:cubicBezTo>
                      <a:cubicBezTo>
                        <a:pt x="393698" y="270457"/>
                        <a:pt x="390414" y="254611"/>
                        <a:pt x="384420" y="240160"/>
                      </a:cubicBezTo>
                      <a:cubicBezTo>
                        <a:pt x="378180" y="225052"/>
                        <a:pt x="369066" y="211587"/>
                        <a:pt x="357818" y="200338"/>
                      </a:cubicBezTo>
                      <a:lnTo>
                        <a:pt x="357818" y="200338"/>
                      </a:lnTo>
                      <a:close/>
                      <a:moveTo>
                        <a:pt x="313645" y="184164"/>
                      </a:moveTo>
                      <a:cubicBezTo>
                        <a:pt x="327192" y="189829"/>
                        <a:pt x="339426" y="198039"/>
                        <a:pt x="349689" y="208303"/>
                      </a:cubicBezTo>
                      <a:cubicBezTo>
                        <a:pt x="359953" y="218566"/>
                        <a:pt x="368245" y="230800"/>
                        <a:pt x="373828" y="244347"/>
                      </a:cubicBezTo>
                      <a:cubicBezTo>
                        <a:pt x="379247" y="257402"/>
                        <a:pt x="382285" y="271771"/>
                        <a:pt x="382285" y="286878"/>
                      </a:cubicBezTo>
                      <a:cubicBezTo>
                        <a:pt x="382285" y="301986"/>
                        <a:pt x="379247" y="316354"/>
                        <a:pt x="373828" y="329409"/>
                      </a:cubicBezTo>
                      <a:cubicBezTo>
                        <a:pt x="368245" y="342957"/>
                        <a:pt x="359953" y="355190"/>
                        <a:pt x="349689" y="365454"/>
                      </a:cubicBezTo>
                      <a:cubicBezTo>
                        <a:pt x="339426" y="375717"/>
                        <a:pt x="327192" y="384010"/>
                        <a:pt x="313645" y="389593"/>
                      </a:cubicBezTo>
                      <a:cubicBezTo>
                        <a:pt x="300590" y="395012"/>
                        <a:pt x="286222" y="397967"/>
                        <a:pt x="271114" y="397967"/>
                      </a:cubicBezTo>
                      <a:cubicBezTo>
                        <a:pt x="256006" y="397967"/>
                        <a:pt x="241638" y="395012"/>
                        <a:pt x="228583" y="389593"/>
                      </a:cubicBezTo>
                      <a:cubicBezTo>
                        <a:pt x="214953" y="384010"/>
                        <a:pt x="202720" y="375717"/>
                        <a:pt x="192456" y="365454"/>
                      </a:cubicBezTo>
                      <a:cubicBezTo>
                        <a:pt x="182193" y="355190"/>
                        <a:pt x="173900" y="342957"/>
                        <a:pt x="168317" y="329409"/>
                      </a:cubicBezTo>
                      <a:cubicBezTo>
                        <a:pt x="162898" y="316354"/>
                        <a:pt x="159943" y="301986"/>
                        <a:pt x="159943" y="286878"/>
                      </a:cubicBezTo>
                      <a:cubicBezTo>
                        <a:pt x="159943" y="271771"/>
                        <a:pt x="162898" y="257402"/>
                        <a:pt x="168317" y="244347"/>
                      </a:cubicBezTo>
                      <a:cubicBezTo>
                        <a:pt x="173900" y="230800"/>
                        <a:pt x="182193" y="218566"/>
                        <a:pt x="192456" y="208303"/>
                      </a:cubicBezTo>
                      <a:cubicBezTo>
                        <a:pt x="202720" y="198039"/>
                        <a:pt x="214953" y="189747"/>
                        <a:pt x="228583" y="184164"/>
                      </a:cubicBezTo>
                      <a:cubicBezTo>
                        <a:pt x="241638" y="178745"/>
                        <a:pt x="256006" y="175789"/>
                        <a:pt x="271114" y="175789"/>
                      </a:cubicBezTo>
                      <a:cubicBezTo>
                        <a:pt x="286222" y="175789"/>
                        <a:pt x="300590" y="178745"/>
                        <a:pt x="313645" y="184164"/>
                      </a:cubicBezTo>
                      <a:lnTo>
                        <a:pt x="313645" y="184164"/>
                      </a:lnTo>
                      <a:close/>
                      <a:moveTo>
                        <a:pt x="327192" y="94011"/>
                      </a:moveTo>
                      <a:cubicBezTo>
                        <a:pt x="334828" y="96228"/>
                        <a:pt x="342382" y="98938"/>
                        <a:pt x="349771" y="102058"/>
                      </a:cubicBezTo>
                      <a:cubicBezTo>
                        <a:pt x="357243" y="105260"/>
                        <a:pt x="364468" y="108873"/>
                        <a:pt x="371447" y="112896"/>
                      </a:cubicBezTo>
                      <a:cubicBezTo>
                        <a:pt x="378509" y="117001"/>
                        <a:pt x="385323" y="121517"/>
                        <a:pt x="391892" y="126443"/>
                      </a:cubicBezTo>
                      <a:cubicBezTo>
                        <a:pt x="398460" y="131369"/>
                        <a:pt x="404700" y="136706"/>
                        <a:pt x="410530" y="142372"/>
                      </a:cubicBezTo>
                      <a:cubicBezTo>
                        <a:pt x="412582" y="144424"/>
                        <a:pt x="415210" y="145574"/>
                        <a:pt x="417837" y="145902"/>
                      </a:cubicBezTo>
                      <a:cubicBezTo>
                        <a:pt x="420547" y="146231"/>
                        <a:pt x="423420" y="145656"/>
                        <a:pt x="425802" y="144260"/>
                      </a:cubicBezTo>
                      <a:cubicBezTo>
                        <a:pt x="443783" y="133915"/>
                        <a:pt x="462749" y="123570"/>
                        <a:pt x="480320" y="112732"/>
                      </a:cubicBezTo>
                      <a:cubicBezTo>
                        <a:pt x="481141" y="112321"/>
                        <a:pt x="482044" y="111993"/>
                        <a:pt x="482947" y="111910"/>
                      </a:cubicBezTo>
                      <a:cubicBezTo>
                        <a:pt x="483932" y="111828"/>
                        <a:pt x="485000" y="111910"/>
                        <a:pt x="485985" y="112157"/>
                      </a:cubicBezTo>
                      <a:cubicBezTo>
                        <a:pt x="486970" y="112403"/>
                        <a:pt x="487955" y="112896"/>
                        <a:pt x="488777" y="113470"/>
                      </a:cubicBezTo>
                      <a:cubicBezTo>
                        <a:pt x="489598" y="114045"/>
                        <a:pt x="490255" y="114866"/>
                        <a:pt x="490747" y="115769"/>
                      </a:cubicBezTo>
                      <a:cubicBezTo>
                        <a:pt x="503884" y="135639"/>
                        <a:pt x="517021" y="161256"/>
                        <a:pt x="529173" y="182357"/>
                      </a:cubicBezTo>
                      <a:cubicBezTo>
                        <a:pt x="529665" y="183260"/>
                        <a:pt x="529994" y="184246"/>
                        <a:pt x="530158" y="185149"/>
                      </a:cubicBezTo>
                      <a:cubicBezTo>
                        <a:pt x="530240" y="186134"/>
                        <a:pt x="530158" y="187202"/>
                        <a:pt x="529912" y="188269"/>
                      </a:cubicBezTo>
                      <a:cubicBezTo>
                        <a:pt x="529665" y="189254"/>
                        <a:pt x="529173" y="190240"/>
                        <a:pt x="528598" y="191061"/>
                      </a:cubicBezTo>
                      <a:cubicBezTo>
                        <a:pt x="528023" y="191881"/>
                        <a:pt x="527202" y="192538"/>
                        <a:pt x="526299" y="193031"/>
                      </a:cubicBezTo>
                      <a:cubicBezTo>
                        <a:pt x="510124" y="203705"/>
                        <a:pt x="489269" y="214461"/>
                        <a:pt x="472109" y="224396"/>
                      </a:cubicBezTo>
                      <a:cubicBezTo>
                        <a:pt x="469564" y="225873"/>
                        <a:pt x="467758" y="228008"/>
                        <a:pt x="466690" y="230471"/>
                      </a:cubicBezTo>
                      <a:cubicBezTo>
                        <a:pt x="466362" y="231292"/>
                        <a:pt x="466033" y="232196"/>
                        <a:pt x="465869" y="233181"/>
                      </a:cubicBezTo>
                      <a:lnTo>
                        <a:pt x="464720" y="233591"/>
                      </a:lnTo>
                      <a:lnTo>
                        <a:pt x="465951" y="238682"/>
                      </a:lnTo>
                      <a:cubicBezTo>
                        <a:pt x="466936" y="242623"/>
                        <a:pt x="467758" y="246646"/>
                        <a:pt x="468496" y="250587"/>
                      </a:cubicBezTo>
                      <a:cubicBezTo>
                        <a:pt x="469153" y="254446"/>
                        <a:pt x="469810" y="258470"/>
                        <a:pt x="470303" y="262657"/>
                      </a:cubicBezTo>
                      <a:cubicBezTo>
                        <a:pt x="470796" y="266762"/>
                        <a:pt x="471206" y="270785"/>
                        <a:pt x="471453" y="274809"/>
                      </a:cubicBezTo>
                      <a:cubicBezTo>
                        <a:pt x="471699" y="278750"/>
                        <a:pt x="471781" y="282855"/>
                        <a:pt x="471781" y="287124"/>
                      </a:cubicBezTo>
                      <a:cubicBezTo>
                        <a:pt x="471781" y="291394"/>
                        <a:pt x="471699" y="295499"/>
                        <a:pt x="471453" y="299440"/>
                      </a:cubicBezTo>
                      <a:cubicBezTo>
                        <a:pt x="471206" y="303464"/>
                        <a:pt x="470796" y="307569"/>
                        <a:pt x="470303" y="311674"/>
                      </a:cubicBezTo>
                      <a:cubicBezTo>
                        <a:pt x="469810" y="315861"/>
                        <a:pt x="469153" y="319885"/>
                        <a:pt x="468496" y="323744"/>
                      </a:cubicBezTo>
                      <a:cubicBezTo>
                        <a:pt x="467758" y="327685"/>
                        <a:pt x="466936" y="331708"/>
                        <a:pt x="465951" y="335649"/>
                      </a:cubicBezTo>
                      <a:cubicBezTo>
                        <a:pt x="465212" y="338605"/>
                        <a:pt x="465541" y="341561"/>
                        <a:pt x="466772" y="344106"/>
                      </a:cubicBezTo>
                      <a:cubicBezTo>
                        <a:pt x="467922" y="346651"/>
                        <a:pt x="469974" y="348786"/>
                        <a:pt x="472602" y="350100"/>
                      </a:cubicBezTo>
                      <a:lnTo>
                        <a:pt x="520634" y="377852"/>
                      </a:lnTo>
                      <a:lnTo>
                        <a:pt x="520634" y="377852"/>
                      </a:lnTo>
                      <a:lnTo>
                        <a:pt x="526299" y="381136"/>
                      </a:lnTo>
                      <a:cubicBezTo>
                        <a:pt x="527202" y="381628"/>
                        <a:pt x="527941" y="382367"/>
                        <a:pt x="528598" y="383106"/>
                      </a:cubicBezTo>
                      <a:cubicBezTo>
                        <a:pt x="529255" y="383927"/>
                        <a:pt x="529665" y="384830"/>
                        <a:pt x="529912" y="385816"/>
                      </a:cubicBezTo>
                      <a:cubicBezTo>
                        <a:pt x="530158" y="386883"/>
                        <a:pt x="530240" y="387869"/>
                        <a:pt x="530158" y="388936"/>
                      </a:cubicBezTo>
                      <a:cubicBezTo>
                        <a:pt x="529994" y="389921"/>
                        <a:pt x="529748" y="390824"/>
                        <a:pt x="529173" y="391727"/>
                      </a:cubicBezTo>
                      <a:lnTo>
                        <a:pt x="493621" y="453307"/>
                      </a:lnTo>
                      <a:lnTo>
                        <a:pt x="493621" y="453307"/>
                      </a:lnTo>
                      <a:lnTo>
                        <a:pt x="490747" y="458315"/>
                      </a:lnTo>
                      <a:cubicBezTo>
                        <a:pt x="490255" y="459219"/>
                        <a:pt x="489515" y="459957"/>
                        <a:pt x="488777" y="460532"/>
                      </a:cubicBezTo>
                      <a:cubicBezTo>
                        <a:pt x="487955" y="461189"/>
                        <a:pt x="487052" y="461599"/>
                        <a:pt x="485985" y="461846"/>
                      </a:cubicBezTo>
                      <a:cubicBezTo>
                        <a:pt x="485000" y="462092"/>
                        <a:pt x="483932" y="462174"/>
                        <a:pt x="482865" y="462092"/>
                      </a:cubicBezTo>
                      <a:cubicBezTo>
                        <a:pt x="481880" y="462010"/>
                        <a:pt x="480977" y="461682"/>
                        <a:pt x="480074" y="461107"/>
                      </a:cubicBezTo>
                      <a:cubicBezTo>
                        <a:pt x="462913" y="450269"/>
                        <a:pt x="443454" y="440006"/>
                        <a:pt x="425719" y="429742"/>
                      </a:cubicBezTo>
                      <a:cubicBezTo>
                        <a:pt x="423174" y="428347"/>
                        <a:pt x="420382" y="427772"/>
                        <a:pt x="417755" y="428100"/>
                      </a:cubicBezTo>
                      <a:cubicBezTo>
                        <a:pt x="415046" y="428429"/>
                        <a:pt x="412418" y="429660"/>
                        <a:pt x="410447" y="431549"/>
                      </a:cubicBezTo>
                      <a:lnTo>
                        <a:pt x="410447" y="431549"/>
                      </a:lnTo>
                      <a:cubicBezTo>
                        <a:pt x="404618" y="437214"/>
                        <a:pt x="398378" y="442551"/>
                        <a:pt x="391727" y="447477"/>
                      </a:cubicBezTo>
                      <a:cubicBezTo>
                        <a:pt x="385241" y="452404"/>
                        <a:pt x="378344" y="456919"/>
                        <a:pt x="371283" y="461025"/>
                      </a:cubicBezTo>
                      <a:cubicBezTo>
                        <a:pt x="364304" y="465048"/>
                        <a:pt x="356997" y="468743"/>
                        <a:pt x="349443" y="471945"/>
                      </a:cubicBezTo>
                      <a:cubicBezTo>
                        <a:pt x="342054" y="475065"/>
                        <a:pt x="334336" y="477774"/>
                        <a:pt x="326453" y="480073"/>
                      </a:cubicBezTo>
                      <a:cubicBezTo>
                        <a:pt x="323662" y="480894"/>
                        <a:pt x="321363" y="482537"/>
                        <a:pt x="319720" y="484671"/>
                      </a:cubicBezTo>
                      <a:cubicBezTo>
                        <a:pt x="318078" y="486888"/>
                        <a:pt x="317093" y="489598"/>
                        <a:pt x="317093" y="492389"/>
                      </a:cubicBezTo>
                      <a:lnTo>
                        <a:pt x="317093" y="555036"/>
                      </a:lnTo>
                      <a:cubicBezTo>
                        <a:pt x="317093" y="556103"/>
                        <a:pt x="316929" y="557089"/>
                        <a:pt x="316519" y="557992"/>
                      </a:cubicBezTo>
                      <a:cubicBezTo>
                        <a:pt x="316108" y="558895"/>
                        <a:pt x="315533" y="559798"/>
                        <a:pt x="314794" y="560537"/>
                      </a:cubicBezTo>
                      <a:cubicBezTo>
                        <a:pt x="314055" y="561276"/>
                        <a:pt x="313234" y="561851"/>
                        <a:pt x="312249" y="562261"/>
                      </a:cubicBezTo>
                      <a:cubicBezTo>
                        <a:pt x="311346" y="562672"/>
                        <a:pt x="310361" y="562836"/>
                        <a:pt x="309293" y="562836"/>
                      </a:cubicBezTo>
                      <a:lnTo>
                        <a:pt x="232442" y="562836"/>
                      </a:lnTo>
                      <a:cubicBezTo>
                        <a:pt x="231374" y="562836"/>
                        <a:pt x="230389" y="562590"/>
                        <a:pt x="229486" y="562261"/>
                      </a:cubicBezTo>
                      <a:cubicBezTo>
                        <a:pt x="228501" y="561851"/>
                        <a:pt x="227680" y="561276"/>
                        <a:pt x="226941" y="560537"/>
                      </a:cubicBezTo>
                      <a:cubicBezTo>
                        <a:pt x="226202" y="559798"/>
                        <a:pt x="225627" y="558895"/>
                        <a:pt x="225216" y="557992"/>
                      </a:cubicBezTo>
                      <a:cubicBezTo>
                        <a:pt x="224806" y="557089"/>
                        <a:pt x="224642" y="556103"/>
                        <a:pt x="224642" y="555036"/>
                      </a:cubicBezTo>
                      <a:lnTo>
                        <a:pt x="224642" y="492389"/>
                      </a:lnTo>
                      <a:cubicBezTo>
                        <a:pt x="224642" y="489433"/>
                        <a:pt x="223575" y="486642"/>
                        <a:pt x="221850" y="484425"/>
                      </a:cubicBezTo>
                      <a:cubicBezTo>
                        <a:pt x="220044" y="482208"/>
                        <a:pt x="217581" y="480566"/>
                        <a:pt x="214707" y="479827"/>
                      </a:cubicBezTo>
                      <a:cubicBezTo>
                        <a:pt x="207071" y="477610"/>
                        <a:pt x="199518" y="474901"/>
                        <a:pt x="192128" y="471781"/>
                      </a:cubicBezTo>
                      <a:cubicBezTo>
                        <a:pt x="184656" y="468579"/>
                        <a:pt x="177349" y="464966"/>
                        <a:pt x="170452" y="460943"/>
                      </a:cubicBezTo>
                      <a:cubicBezTo>
                        <a:pt x="163391" y="456837"/>
                        <a:pt x="156576" y="452321"/>
                        <a:pt x="150008" y="447395"/>
                      </a:cubicBezTo>
                      <a:cubicBezTo>
                        <a:pt x="143439" y="442469"/>
                        <a:pt x="137199" y="437132"/>
                        <a:pt x="131369" y="431467"/>
                      </a:cubicBezTo>
                      <a:cubicBezTo>
                        <a:pt x="129153" y="429414"/>
                        <a:pt x="126443" y="428182"/>
                        <a:pt x="123651" y="427936"/>
                      </a:cubicBezTo>
                      <a:cubicBezTo>
                        <a:pt x="120778" y="427690"/>
                        <a:pt x="117904" y="428347"/>
                        <a:pt x="115441" y="429989"/>
                      </a:cubicBezTo>
                      <a:lnTo>
                        <a:pt x="61826" y="460943"/>
                      </a:lnTo>
                      <a:cubicBezTo>
                        <a:pt x="60923" y="461435"/>
                        <a:pt x="59938" y="461764"/>
                        <a:pt x="59034" y="461928"/>
                      </a:cubicBezTo>
                      <a:cubicBezTo>
                        <a:pt x="58049" y="462010"/>
                        <a:pt x="56982" y="461928"/>
                        <a:pt x="55914" y="461682"/>
                      </a:cubicBezTo>
                      <a:cubicBezTo>
                        <a:pt x="54929" y="461435"/>
                        <a:pt x="53944" y="460943"/>
                        <a:pt x="53123" y="460368"/>
                      </a:cubicBezTo>
                      <a:cubicBezTo>
                        <a:pt x="52384" y="459793"/>
                        <a:pt x="51645" y="459054"/>
                        <a:pt x="51152" y="458151"/>
                      </a:cubicBezTo>
                      <a:cubicBezTo>
                        <a:pt x="38426" y="435900"/>
                        <a:pt x="25453" y="413814"/>
                        <a:pt x="12727" y="391563"/>
                      </a:cubicBezTo>
                      <a:cubicBezTo>
                        <a:pt x="12234" y="390660"/>
                        <a:pt x="11905" y="389675"/>
                        <a:pt x="11741" y="388689"/>
                      </a:cubicBezTo>
                      <a:cubicBezTo>
                        <a:pt x="11577" y="387704"/>
                        <a:pt x="11659" y="386637"/>
                        <a:pt x="11988" y="385570"/>
                      </a:cubicBezTo>
                      <a:cubicBezTo>
                        <a:pt x="12234" y="384584"/>
                        <a:pt x="12727" y="383599"/>
                        <a:pt x="13301" y="382778"/>
                      </a:cubicBezTo>
                      <a:cubicBezTo>
                        <a:pt x="13876" y="381957"/>
                        <a:pt x="14615" y="381300"/>
                        <a:pt x="15518" y="380807"/>
                      </a:cubicBezTo>
                      <a:lnTo>
                        <a:pt x="69790" y="349443"/>
                      </a:lnTo>
                      <a:cubicBezTo>
                        <a:pt x="72335" y="348047"/>
                        <a:pt x="74142" y="345830"/>
                        <a:pt x="75209" y="343367"/>
                      </a:cubicBezTo>
                      <a:cubicBezTo>
                        <a:pt x="75538" y="342710"/>
                        <a:pt x="75702" y="341971"/>
                        <a:pt x="75866" y="341314"/>
                      </a:cubicBezTo>
                      <a:lnTo>
                        <a:pt x="77262" y="340986"/>
                      </a:lnTo>
                      <a:lnTo>
                        <a:pt x="75866" y="335239"/>
                      </a:lnTo>
                      <a:cubicBezTo>
                        <a:pt x="74881" y="331297"/>
                        <a:pt x="74060" y="327274"/>
                        <a:pt x="73321" y="323333"/>
                      </a:cubicBezTo>
                      <a:cubicBezTo>
                        <a:pt x="72582" y="319474"/>
                        <a:pt x="72007" y="315451"/>
                        <a:pt x="71514" y="311264"/>
                      </a:cubicBezTo>
                      <a:cubicBezTo>
                        <a:pt x="71022" y="307158"/>
                        <a:pt x="70611" y="303053"/>
                        <a:pt x="70365" y="299030"/>
                      </a:cubicBezTo>
                      <a:cubicBezTo>
                        <a:pt x="70119" y="295089"/>
                        <a:pt x="70037" y="290983"/>
                        <a:pt x="70037" y="286714"/>
                      </a:cubicBezTo>
                      <a:cubicBezTo>
                        <a:pt x="70037" y="282444"/>
                        <a:pt x="70119" y="278339"/>
                        <a:pt x="70365" y="274398"/>
                      </a:cubicBezTo>
                      <a:cubicBezTo>
                        <a:pt x="70611" y="270375"/>
                        <a:pt x="70940" y="266352"/>
                        <a:pt x="71432" y="262246"/>
                      </a:cubicBezTo>
                      <a:cubicBezTo>
                        <a:pt x="71925" y="257977"/>
                        <a:pt x="72582" y="253954"/>
                        <a:pt x="73239" y="250095"/>
                      </a:cubicBezTo>
                      <a:cubicBezTo>
                        <a:pt x="73978" y="246154"/>
                        <a:pt x="74799" y="242212"/>
                        <a:pt x="75784" y="238189"/>
                      </a:cubicBezTo>
                      <a:cubicBezTo>
                        <a:pt x="76523" y="235233"/>
                        <a:pt x="76112" y="232278"/>
                        <a:pt x="74963" y="229732"/>
                      </a:cubicBezTo>
                      <a:cubicBezTo>
                        <a:pt x="73813" y="227187"/>
                        <a:pt x="71760" y="225052"/>
                        <a:pt x="69215" y="223739"/>
                      </a:cubicBezTo>
                      <a:lnTo>
                        <a:pt x="15436" y="192703"/>
                      </a:lnTo>
                      <a:cubicBezTo>
                        <a:pt x="14533" y="192210"/>
                        <a:pt x="13794" y="191553"/>
                        <a:pt x="13219" y="190732"/>
                      </a:cubicBezTo>
                      <a:cubicBezTo>
                        <a:pt x="12645" y="189911"/>
                        <a:pt x="12152" y="189008"/>
                        <a:pt x="11905" y="187941"/>
                      </a:cubicBezTo>
                      <a:cubicBezTo>
                        <a:pt x="11659" y="186955"/>
                        <a:pt x="11577" y="185888"/>
                        <a:pt x="11659" y="184820"/>
                      </a:cubicBezTo>
                      <a:cubicBezTo>
                        <a:pt x="11741" y="183835"/>
                        <a:pt x="12070" y="182850"/>
                        <a:pt x="12645" y="182029"/>
                      </a:cubicBezTo>
                      <a:cubicBezTo>
                        <a:pt x="25781" y="162488"/>
                        <a:pt x="38918" y="136460"/>
                        <a:pt x="51070" y="115441"/>
                      </a:cubicBezTo>
                      <a:cubicBezTo>
                        <a:pt x="51563" y="114538"/>
                        <a:pt x="52301" y="113799"/>
                        <a:pt x="53041" y="113142"/>
                      </a:cubicBezTo>
                      <a:cubicBezTo>
                        <a:pt x="53861" y="112485"/>
                        <a:pt x="54765" y="112075"/>
                        <a:pt x="55832" y="111828"/>
                      </a:cubicBezTo>
                      <a:cubicBezTo>
                        <a:pt x="56818" y="111582"/>
                        <a:pt x="57885" y="111500"/>
                        <a:pt x="58952" y="111582"/>
                      </a:cubicBezTo>
                      <a:cubicBezTo>
                        <a:pt x="59938" y="111664"/>
                        <a:pt x="60841" y="111993"/>
                        <a:pt x="61826" y="112567"/>
                      </a:cubicBezTo>
                      <a:lnTo>
                        <a:pt x="116098" y="143932"/>
                      </a:lnTo>
                      <a:cubicBezTo>
                        <a:pt x="118643" y="145410"/>
                        <a:pt x="121517" y="145902"/>
                        <a:pt x="124226" y="145574"/>
                      </a:cubicBezTo>
                      <a:cubicBezTo>
                        <a:pt x="126936" y="145163"/>
                        <a:pt x="129563" y="143932"/>
                        <a:pt x="131534" y="141961"/>
                      </a:cubicBezTo>
                      <a:cubicBezTo>
                        <a:pt x="137445" y="136296"/>
                        <a:pt x="143685" y="130959"/>
                        <a:pt x="150090" y="126115"/>
                      </a:cubicBezTo>
                      <a:cubicBezTo>
                        <a:pt x="156576" y="121271"/>
                        <a:pt x="163309" y="116755"/>
                        <a:pt x="170452" y="112649"/>
                      </a:cubicBezTo>
                      <a:cubicBezTo>
                        <a:pt x="177431" y="108626"/>
                        <a:pt x="184738" y="104931"/>
                        <a:pt x="192292" y="101729"/>
                      </a:cubicBezTo>
                      <a:cubicBezTo>
                        <a:pt x="199682" y="98609"/>
                        <a:pt x="207400" y="95900"/>
                        <a:pt x="215282" y="93601"/>
                      </a:cubicBezTo>
                      <a:cubicBezTo>
                        <a:pt x="218073" y="92780"/>
                        <a:pt x="220372" y="91138"/>
                        <a:pt x="222015" y="89003"/>
                      </a:cubicBezTo>
                      <a:cubicBezTo>
                        <a:pt x="223656" y="86786"/>
                        <a:pt x="224642" y="84077"/>
                        <a:pt x="224642" y="81285"/>
                      </a:cubicBezTo>
                      <a:lnTo>
                        <a:pt x="224642" y="18638"/>
                      </a:lnTo>
                      <a:cubicBezTo>
                        <a:pt x="224642" y="17571"/>
                        <a:pt x="224806" y="16586"/>
                        <a:pt x="225216" y="15682"/>
                      </a:cubicBezTo>
                      <a:cubicBezTo>
                        <a:pt x="225627" y="14779"/>
                        <a:pt x="226202" y="13876"/>
                        <a:pt x="226941" y="13137"/>
                      </a:cubicBezTo>
                      <a:cubicBezTo>
                        <a:pt x="227680" y="12398"/>
                        <a:pt x="228501" y="11823"/>
                        <a:pt x="229486" y="11413"/>
                      </a:cubicBezTo>
                      <a:cubicBezTo>
                        <a:pt x="230389" y="11002"/>
                        <a:pt x="231374" y="10838"/>
                        <a:pt x="232442" y="10838"/>
                      </a:cubicBezTo>
                      <a:lnTo>
                        <a:pt x="309293" y="10838"/>
                      </a:lnTo>
                      <a:cubicBezTo>
                        <a:pt x="310361" y="10838"/>
                        <a:pt x="311346" y="11002"/>
                        <a:pt x="312249" y="11413"/>
                      </a:cubicBezTo>
                      <a:cubicBezTo>
                        <a:pt x="313234" y="11823"/>
                        <a:pt x="314055" y="12398"/>
                        <a:pt x="314794" y="13137"/>
                      </a:cubicBezTo>
                      <a:cubicBezTo>
                        <a:pt x="316190" y="14533"/>
                        <a:pt x="317093" y="16503"/>
                        <a:pt x="317093" y="18638"/>
                      </a:cubicBezTo>
                      <a:lnTo>
                        <a:pt x="317093" y="81285"/>
                      </a:lnTo>
                      <a:cubicBezTo>
                        <a:pt x="317093" y="84241"/>
                        <a:pt x="318160" y="87032"/>
                        <a:pt x="319885" y="89249"/>
                      </a:cubicBezTo>
                      <a:cubicBezTo>
                        <a:pt x="321855" y="91712"/>
                        <a:pt x="324401" y="93354"/>
                        <a:pt x="327192" y="94011"/>
                      </a:cubicBezTo>
                      <a:lnTo>
                        <a:pt x="327192" y="94011"/>
                      </a:lnTo>
                      <a:close/>
                      <a:moveTo>
                        <a:pt x="354287" y="91630"/>
                      </a:moveTo>
                      <a:cubicBezTo>
                        <a:pt x="362170" y="94997"/>
                        <a:pt x="369888" y="98856"/>
                        <a:pt x="377195" y="103125"/>
                      </a:cubicBezTo>
                      <a:cubicBezTo>
                        <a:pt x="384749" y="107477"/>
                        <a:pt x="391892" y="112239"/>
                        <a:pt x="398788" y="117412"/>
                      </a:cubicBezTo>
                      <a:cubicBezTo>
                        <a:pt x="405686" y="122584"/>
                        <a:pt x="412254" y="128249"/>
                        <a:pt x="418494" y="134243"/>
                      </a:cubicBezTo>
                      <a:cubicBezTo>
                        <a:pt x="418740" y="134490"/>
                        <a:pt x="419069" y="134572"/>
                        <a:pt x="419397" y="134654"/>
                      </a:cubicBezTo>
                      <a:cubicBezTo>
                        <a:pt x="419725" y="134654"/>
                        <a:pt x="420054" y="134654"/>
                        <a:pt x="420300" y="134490"/>
                      </a:cubicBezTo>
                      <a:cubicBezTo>
                        <a:pt x="438528" y="123980"/>
                        <a:pt x="456837" y="113470"/>
                        <a:pt x="475065" y="102879"/>
                      </a:cubicBezTo>
                      <a:cubicBezTo>
                        <a:pt x="477200" y="101729"/>
                        <a:pt x="479581" y="100990"/>
                        <a:pt x="481880" y="100744"/>
                      </a:cubicBezTo>
                      <a:cubicBezTo>
                        <a:pt x="484343" y="100498"/>
                        <a:pt x="486724" y="100662"/>
                        <a:pt x="489105" y="101319"/>
                      </a:cubicBezTo>
                      <a:cubicBezTo>
                        <a:pt x="491486" y="101976"/>
                        <a:pt x="493785" y="103043"/>
                        <a:pt x="495838" y="104603"/>
                      </a:cubicBezTo>
                      <a:cubicBezTo>
                        <a:pt x="497808" y="106081"/>
                        <a:pt x="499450" y="107969"/>
                        <a:pt x="500764" y="110186"/>
                      </a:cubicBezTo>
                      <a:cubicBezTo>
                        <a:pt x="513983" y="131616"/>
                        <a:pt x="526545" y="154852"/>
                        <a:pt x="539190" y="176774"/>
                      </a:cubicBezTo>
                      <a:cubicBezTo>
                        <a:pt x="540503" y="178991"/>
                        <a:pt x="541243" y="181372"/>
                        <a:pt x="541571" y="183835"/>
                      </a:cubicBezTo>
                      <a:cubicBezTo>
                        <a:pt x="541899" y="186381"/>
                        <a:pt x="541735" y="188926"/>
                        <a:pt x="541078" y="191307"/>
                      </a:cubicBezTo>
                      <a:cubicBezTo>
                        <a:pt x="540421" y="193688"/>
                        <a:pt x="539354" y="195987"/>
                        <a:pt x="537794" y="198039"/>
                      </a:cubicBezTo>
                      <a:cubicBezTo>
                        <a:pt x="536316" y="200010"/>
                        <a:pt x="534428" y="201652"/>
                        <a:pt x="532211" y="202966"/>
                      </a:cubicBezTo>
                      <a:cubicBezTo>
                        <a:pt x="514722" y="213722"/>
                        <a:pt x="495838" y="223985"/>
                        <a:pt x="477939" y="234330"/>
                      </a:cubicBezTo>
                      <a:cubicBezTo>
                        <a:pt x="477692" y="234494"/>
                        <a:pt x="477446" y="234741"/>
                        <a:pt x="477282" y="235069"/>
                      </a:cubicBezTo>
                      <a:cubicBezTo>
                        <a:pt x="477118" y="235398"/>
                        <a:pt x="477118" y="235726"/>
                        <a:pt x="477200" y="236055"/>
                      </a:cubicBezTo>
                      <a:lnTo>
                        <a:pt x="478431" y="241145"/>
                      </a:lnTo>
                      <a:lnTo>
                        <a:pt x="478349" y="241145"/>
                      </a:lnTo>
                      <a:cubicBezTo>
                        <a:pt x="478924" y="243608"/>
                        <a:pt x="479417" y="246071"/>
                        <a:pt x="479827" y="248617"/>
                      </a:cubicBezTo>
                      <a:cubicBezTo>
                        <a:pt x="480648" y="252968"/>
                        <a:pt x="481305" y="257238"/>
                        <a:pt x="481797" y="261425"/>
                      </a:cubicBezTo>
                      <a:cubicBezTo>
                        <a:pt x="482290" y="265531"/>
                        <a:pt x="482701" y="269882"/>
                        <a:pt x="482947" y="274316"/>
                      </a:cubicBezTo>
                      <a:cubicBezTo>
                        <a:pt x="483194" y="278750"/>
                        <a:pt x="483357" y="283101"/>
                        <a:pt x="483357" y="287289"/>
                      </a:cubicBezTo>
                      <a:cubicBezTo>
                        <a:pt x="483357" y="291476"/>
                        <a:pt x="483194" y="295828"/>
                        <a:pt x="482947" y="300261"/>
                      </a:cubicBezTo>
                      <a:cubicBezTo>
                        <a:pt x="482701" y="304695"/>
                        <a:pt x="482290" y="308965"/>
                        <a:pt x="481797" y="313152"/>
                      </a:cubicBezTo>
                      <a:cubicBezTo>
                        <a:pt x="481305" y="317339"/>
                        <a:pt x="480648" y="321609"/>
                        <a:pt x="479827" y="325961"/>
                      </a:cubicBezTo>
                      <a:cubicBezTo>
                        <a:pt x="479006" y="330312"/>
                        <a:pt x="478103" y="334500"/>
                        <a:pt x="477118" y="338523"/>
                      </a:cubicBezTo>
                      <a:cubicBezTo>
                        <a:pt x="477036" y="338851"/>
                        <a:pt x="477118" y="339180"/>
                        <a:pt x="477200" y="339508"/>
                      </a:cubicBezTo>
                      <a:cubicBezTo>
                        <a:pt x="477364" y="339837"/>
                        <a:pt x="477610" y="340083"/>
                        <a:pt x="477857" y="340247"/>
                      </a:cubicBezTo>
                      <a:cubicBezTo>
                        <a:pt x="497808" y="350921"/>
                        <a:pt x="518006" y="363401"/>
                        <a:pt x="537712" y="374813"/>
                      </a:cubicBezTo>
                      <a:lnTo>
                        <a:pt x="536973" y="375717"/>
                      </a:lnTo>
                      <a:lnTo>
                        <a:pt x="537548" y="376456"/>
                      </a:lnTo>
                      <a:cubicBezTo>
                        <a:pt x="539108" y="378508"/>
                        <a:pt x="540257" y="380725"/>
                        <a:pt x="540832" y="383188"/>
                      </a:cubicBezTo>
                      <a:cubicBezTo>
                        <a:pt x="541489" y="385570"/>
                        <a:pt x="541653" y="388115"/>
                        <a:pt x="541324" y="390660"/>
                      </a:cubicBezTo>
                      <a:cubicBezTo>
                        <a:pt x="540996" y="393123"/>
                        <a:pt x="540257" y="395504"/>
                        <a:pt x="538943" y="397721"/>
                      </a:cubicBezTo>
                      <a:lnTo>
                        <a:pt x="497644" y="469235"/>
                      </a:lnTo>
                      <a:lnTo>
                        <a:pt x="496905" y="468743"/>
                      </a:lnTo>
                      <a:cubicBezTo>
                        <a:pt x="496495" y="469071"/>
                        <a:pt x="496084" y="469482"/>
                        <a:pt x="495592" y="469810"/>
                      </a:cubicBezTo>
                      <a:cubicBezTo>
                        <a:pt x="493539" y="471370"/>
                        <a:pt x="491322" y="472437"/>
                        <a:pt x="488859" y="473094"/>
                      </a:cubicBezTo>
                      <a:cubicBezTo>
                        <a:pt x="486478" y="473751"/>
                        <a:pt x="483932" y="473915"/>
                        <a:pt x="481469" y="473587"/>
                      </a:cubicBezTo>
                      <a:cubicBezTo>
                        <a:pt x="479088" y="473259"/>
                        <a:pt x="476707" y="472520"/>
                        <a:pt x="474573" y="471288"/>
                      </a:cubicBezTo>
                      <a:cubicBezTo>
                        <a:pt x="456509" y="461682"/>
                        <a:pt x="437871" y="450105"/>
                        <a:pt x="420054" y="439841"/>
                      </a:cubicBezTo>
                      <a:cubicBezTo>
                        <a:pt x="419808" y="439677"/>
                        <a:pt x="419479" y="439677"/>
                        <a:pt x="419151" y="439677"/>
                      </a:cubicBezTo>
                      <a:cubicBezTo>
                        <a:pt x="418822" y="439677"/>
                        <a:pt x="418494" y="439841"/>
                        <a:pt x="418248" y="440088"/>
                      </a:cubicBezTo>
                      <a:cubicBezTo>
                        <a:pt x="412007" y="446082"/>
                        <a:pt x="405439" y="451665"/>
                        <a:pt x="398542" y="456919"/>
                      </a:cubicBezTo>
                      <a:cubicBezTo>
                        <a:pt x="391727" y="462092"/>
                        <a:pt x="384502" y="466854"/>
                        <a:pt x="376949" y="471206"/>
                      </a:cubicBezTo>
                      <a:cubicBezTo>
                        <a:pt x="369559" y="475475"/>
                        <a:pt x="361841" y="479334"/>
                        <a:pt x="353877" y="482701"/>
                      </a:cubicBezTo>
                      <a:cubicBezTo>
                        <a:pt x="345994" y="486067"/>
                        <a:pt x="337866" y="488941"/>
                        <a:pt x="329573" y="491322"/>
                      </a:cubicBezTo>
                      <a:cubicBezTo>
                        <a:pt x="329245" y="491404"/>
                        <a:pt x="328998" y="491650"/>
                        <a:pt x="328752" y="491897"/>
                      </a:cubicBezTo>
                      <a:cubicBezTo>
                        <a:pt x="328588" y="492143"/>
                        <a:pt x="328424" y="492471"/>
                        <a:pt x="328424" y="492800"/>
                      </a:cubicBezTo>
                      <a:lnTo>
                        <a:pt x="328424" y="555446"/>
                      </a:lnTo>
                      <a:cubicBezTo>
                        <a:pt x="328424" y="557992"/>
                        <a:pt x="327931" y="560455"/>
                        <a:pt x="326946" y="562754"/>
                      </a:cubicBezTo>
                      <a:cubicBezTo>
                        <a:pt x="325961" y="565135"/>
                        <a:pt x="324565" y="567188"/>
                        <a:pt x="322758" y="568912"/>
                      </a:cubicBezTo>
                      <a:cubicBezTo>
                        <a:pt x="321034" y="570636"/>
                        <a:pt x="318900" y="572114"/>
                        <a:pt x="316600" y="573099"/>
                      </a:cubicBezTo>
                      <a:cubicBezTo>
                        <a:pt x="314302" y="574085"/>
                        <a:pt x="311839" y="574577"/>
                        <a:pt x="309293" y="574577"/>
                      </a:cubicBezTo>
                      <a:lnTo>
                        <a:pt x="232442" y="574577"/>
                      </a:lnTo>
                      <a:cubicBezTo>
                        <a:pt x="229897" y="574577"/>
                        <a:pt x="227433" y="574085"/>
                        <a:pt x="225135" y="573099"/>
                      </a:cubicBezTo>
                      <a:cubicBezTo>
                        <a:pt x="222836" y="572114"/>
                        <a:pt x="220701" y="570718"/>
                        <a:pt x="218977" y="568912"/>
                      </a:cubicBezTo>
                      <a:cubicBezTo>
                        <a:pt x="217252" y="567188"/>
                        <a:pt x="215775" y="565053"/>
                        <a:pt x="214789" y="562754"/>
                      </a:cubicBezTo>
                      <a:cubicBezTo>
                        <a:pt x="213886" y="560455"/>
                        <a:pt x="213312" y="557992"/>
                        <a:pt x="213312" y="555446"/>
                      </a:cubicBezTo>
                      <a:lnTo>
                        <a:pt x="213312" y="492800"/>
                      </a:lnTo>
                      <a:cubicBezTo>
                        <a:pt x="213312" y="492389"/>
                        <a:pt x="213229" y="492061"/>
                        <a:pt x="212983" y="491814"/>
                      </a:cubicBezTo>
                      <a:cubicBezTo>
                        <a:pt x="212819" y="491568"/>
                        <a:pt x="212490" y="491404"/>
                        <a:pt x="212162" y="491322"/>
                      </a:cubicBezTo>
                      <a:lnTo>
                        <a:pt x="211915" y="491240"/>
                      </a:lnTo>
                      <a:cubicBezTo>
                        <a:pt x="203541" y="488859"/>
                        <a:pt x="195494" y="485985"/>
                        <a:pt x="187776" y="482701"/>
                      </a:cubicBezTo>
                      <a:cubicBezTo>
                        <a:pt x="179894" y="479334"/>
                        <a:pt x="172259" y="475475"/>
                        <a:pt x="164869" y="471206"/>
                      </a:cubicBezTo>
                      <a:cubicBezTo>
                        <a:pt x="157315" y="466854"/>
                        <a:pt x="150172" y="462092"/>
                        <a:pt x="143275" y="456919"/>
                      </a:cubicBezTo>
                      <a:cubicBezTo>
                        <a:pt x="136378" y="451747"/>
                        <a:pt x="129809" y="446082"/>
                        <a:pt x="123570" y="440088"/>
                      </a:cubicBezTo>
                      <a:cubicBezTo>
                        <a:pt x="123323" y="439841"/>
                        <a:pt x="122995" y="439677"/>
                        <a:pt x="122666" y="439677"/>
                      </a:cubicBezTo>
                      <a:cubicBezTo>
                        <a:pt x="122338" y="439677"/>
                        <a:pt x="122010" y="439759"/>
                        <a:pt x="121681" y="439924"/>
                      </a:cubicBezTo>
                      <a:lnTo>
                        <a:pt x="67409" y="471206"/>
                      </a:lnTo>
                      <a:cubicBezTo>
                        <a:pt x="65192" y="472520"/>
                        <a:pt x="62811" y="473259"/>
                        <a:pt x="60348" y="473587"/>
                      </a:cubicBezTo>
                      <a:cubicBezTo>
                        <a:pt x="57803" y="473915"/>
                        <a:pt x="55258" y="473751"/>
                        <a:pt x="52876" y="473094"/>
                      </a:cubicBezTo>
                      <a:cubicBezTo>
                        <a:pt x="50495" y="472437"/>
                        <a:pt x="48196" y="471370"/>
                        <a:pt x="46143" y="469810"/>
                      </a:cubicBezTo>
                      <a:cubicBezTo>
                        <a:pt x="44255" y="468332"/>
                        <a:pt x="42613" y="466526"/>
                        <a:pt x="41300" y="464391"/>
                      </a:cubicBezTo>
                      <a:cubicBezTo>
                        <a:pt x="27013" y="441484"/>
                        <a:pt x="13548" y="416359"/>
                        <a:pt x="0" y="392795"/>
                      </a:cubicBezTo>
                      <a:lnTo>
                        <a:pt x="739" y="392384"/>
                      </a:lnTo>
                      <a:cubicBezTo>
                        <a:pt x="575" y="391809"/>
                        <a:pt x="493" y="391153"/>
                        <a:pt x="411" y="390578"/>
                      </a:cubicBezTo>
                      <a:cubicBezTo>
                        <a:pt x="82" y="388033"/>
                        <a:pt x="247" y="385487"/>
                        <a:pt x="904" y="383106"/>
                      </a:cubicBezTo>
                      <a:cubicBezTo>
                        <a:pt x="1560" y="380725"/>
                        <a:pt x="2627" y="378426"/>
                        <a:pt x="4187" y="376373"/>
                      </a:cubicBezTo>
                      <a:cubicBezTo>
                        <a:pt x="5665" y="374403"/>
                        <a:pt x="7554" y="372761"/>
                        <a:pt x="9771" y="371447"/>
                      </a:cubicBezTo>
                      <a:lnTo>
                        <a:pt x="64043" y="340083"/>
                      </a:lnTo>
                      <a:cubicBezTo>
                        <a:pt x="64289" y="339918"/>
                        <a:pt x="64536" y="339672"/>
                        <a:pt x="64617" y="339426"/>
                      </a:cubicBezTo>
                      <a:cubicBezTo>
                        <a:pt x="64782" y="339098"/>
                        <a:pt x="64782" y="338769"/>
                        <a:pt x="64699" y="338441"/>
                      </a:cubicBezTo>
                      <a:lnTo>
                        <a:pt x="63304" y="332693"/>
                      </a:lnTo>
                      <a:lnTo>
                        <a:pt x="63386" y="332693"/>
                      </a:lnTo>
                      <a:cubicBezTo>
                        <a:pt x="62893" y="330476"/>
                        <a:pt x="62483" y="328177"/>
                        <a:pt x="61990" y="325878"/>
                      </a:cubicBezTo>
                      <a:cubicBezTo>
                        <a:pt x="61169" y="321527"/>
                        <a:pt x="60512" y="317257"/>
                        <a:pt x="60019" y="313070"/>
                      </a:cubicBezTo>
                      <a:cubicBezTo>
                        <a:pt x="59527" y="308882"/>
                        <a:pt x="59116" y="304613"/>
                        <a:pt x="58870" y="300179"/>
                      </a:cubicBezTo>
                      <a:cubicBezTo>
                        <a:pt x="58624" y="295746"/>
                        <a:pt x="58459" y="291394"/>
                        <a:pt x="58459" y="287207"/>
                      </a:cubicBezTo>
                      <a:cubicBezTo>
                        <a:pt x="58459" y="283019"/>
                        <a:pt x="58624" y="278667"/>
                        <a:pt x="58870" y="274234"/>
                      </a:cubicBezTo>
                      <a:cubicBezTo>
                        <a:pt x="59116" y="269800"/>
                        <a:pt x="59527" y="265531"/>
                        <a:pt x="60019" y="261343"/>
                      </a:cubicBezTo>
                      <a:cubicBezTo>
                        <a:pt x="60512" y="257156"/>
                        <a:pt x="61169" y="252886"/>
                        <a:pt x="61990" y="248535"/>
                      </a:cubicBezTo>
                      <a:cubicBezTo>
                        <a:pt x="62811" y="244265"/>
                        <a:pt x="63714" y="240078"/>
                        <a:pt x="64699" y="235973"/>
                      </a:cubicBezTo>
                      <a:cubicBezTo>
                        <a:pt x="64782" y="235644"/>
                        <a:pt x="64699" y="235316"/>
                        <a:pt x="64617" y="234987"/>
                      </a:cubicBezTo>
                      <a:cubicBezTo>
                        <a:pt x="64453" y="234659"/>
                        <a:pt x="64207" y="234413"/>
                        <a:pt x="63961" y="234248"/>
                      </a:cubicBezTo>
                      <a:lnTo>
                        <a:pt x="9771" y="202966"/>
                      </a:lnTo>
                      <a:cubicBezTo>
                        <a:pt x="7554" y="201652"/>
                        <a:pt x="5665" y="200010"/>
                        <a:pt x="4187" y="198039"/>
                      </a:cubicBezTo>
                      <a:cubicBezTo>
                        <a:pt x="2627" y="195987"/>
                        <a:pt x="1560" y="193688"/>
                        <a:pt x="904" y="191307"/>
                      </a:cubicBezTo>
                      <a:cubicBezTo>
                        <a:pt x="247" y="188926"/>
                        <a:pt x="82" y="186381"/>
                        <a:pt x="411" y="183835"/>
                      </a:cubicBezTo>
                      <a:cubicBezTo>
                        <a:pt x="739" y="181454"/>
                        <a:pt x="1478" y="179073"/>
                        <a:pt x="2710" y="176938"/>
                      </a:cubicBezTo>
                      <a:cubicBezTo>
                        <a:pt x="15600" y="153046"/>
                        <a:pt x="30461" y="128906"/>
                        <a:pt x="44091" y="105260"/>
                      </a:cubicBezTo>
                      <a:lnTo>
                        <a:pt x="44830" y="105752"/>
                      </a:lnTo>
                      <a:cubicBezTo>
                        <a:pt x="45240" y="105342"/>
                        <a:pt x="45651" y="105014"/>
                        <a:pt x="46143" y="104685"/>
                      </a:cubicBezTo>
                      <a:cubicBezTo>
                        <a:pt x="48114" y="103125"/>
                        <a:pt x="50413" y="102058"/>
                        <a:pt x="52876" y="101401"/>
                      </a:cubicBezTo>
                      <a:cubicBezTo>
                        <a:pt x="55258" y="100744"/>
                        <a:pt x="57803" y="100580"/>
                        <a:pt x="60348" y="100908"/>
                      </a:cubicBezTo>
                      <a:cubicBezTo>
                        <a:pt x="62811" y="101237"/>
                        <a:pt x="65192" y="101976"/>
                        <a:pt x="67409" y="103289"/>
                      </a:cubicBezTo>
                      <a:lnTo>
                        <a:pt x="71432" y="105588"/>
                      </a:lnTo>
                      <a:lnTo>
                        <a:pt x="71432" y="105670"/>
                      </a:lnTo>
                      <a:lnTo>
                        <a:pt x="121763" y="134736"/>
                      </a:lnTo>
                      <a:cubicBezTo>
                        <a:pt x="122091" y="134900"/>
                        <a:pt x="122420" y="134982"/>
                        <a:pt x="122748" y="134900"/>
                      </a:cubicBezTo>
                      <a:cubicBezTo>
                        <a:pt x="123077" y="134900"/>
                        <a:pt x="123405" y="134736"/>
                        <a:pt x="123651" y="134490"/>
                      </a:cubicBezTo>
                      <a:lnTo>
                        <a:pt x="123816" y="134325"/>
                      </a:lnTo>
                      <a:cubicBezTo>
                        <a:pt x="129974" y="128414"/>
                        <a:pt x="136542" y="122831"/>
                        <a:pt x="143439" y="117576"/>
                      </a:cubicBezTo>
                      <a:cubicBezTo>
                        <a:pt x="150336" y="112403"/>
                        <a:pt x="157479" y="107641"/>
                        <a:pt x="164951" y="103371"/>
                      </a:cubicBezTo>
                      <a:cubicBezTo>
                        <a:pt x="172340" y="99102"/>
                        <a:pt x="180058" y="95243"/>
                        <a:pt x="188023" y="91877"/>
                      </a:cubicBezTo>
                      <a:cubicBezTo>
                        <a:pt x="195905" y="88510"/>
                        <a:pt x="204033" y="85637"/>
                        <a:pt x="212326" y="83256"/>
                      </a:cubicBezTo>
                      <a:cubicBezTo>
                        <a:pt x="212655" y="83173"/>
                        <a:pt x="212901" y="82927"/>
                        <a:pt x="213147" y="82681"/>
                      </a:cubicBezTo>
                      <a:cubicBezTo>
                        <a:pt x="213312" y="82434"/>
                        <a:pt x="213475" y="82106"/>
                        <a:pt x="213475" y="81778"/>
                      </a:cubicBezTo>
                      <a:lnTo>
                        <a:pt x="213475" y="19131"/>
                      </a:lnTo>
                      <a:cubicBezTo>
                        <a:pt x="213475" y="16586"/>
                        <a:pt x="213968" y="14122"/>
                        <a:pt x="214953" y="11823"/>
                      </a:cubicBezTo>
                      <a:cubicBezTo>
                        <a:pt x="215939" y="9442"/>
                        <a:pt x="217335" y="7389"/>
                        <a:pt x="219141" y="5583"/>
                      </a:cubicBezTo>
                      <a:cubicBezTo>
                        <a:pt x="220865" y="3859"/>
                        <a:pt x="223000" y="2381"/>
                        <a:pt x="225299" y="1478"/>
                      </a:cubicBezTo>
                      <a:cubicBezTo>
                        <a:pt x="227598" y="493"/>
                        <a:pt x="230061" y="0"/>
                        <a:pt x="232606" y="0"/>
                      </a:cubicBezTo>
                      <a:lnTo>
                        <a:pt x="309457" y="0"/>
                      </a:lnTo>
                      <a:cubicBezTo>
                        <a:pt x="312002" y="0"/>
                        <a:pt x="314466" y="493"/>
                        <a:pt x="316765" y="1478"/>
                      </a:cubicBezTo>
                      <a:cubicBezTo>
                        <a:pt x="319064" y="2463"/>
                        <a:pt x="321198" y="3859"/>
                        <a:pt x="323005" y="5583"/>
                      </a:cubicBezTo>
                      <a:cubicBezTo>
                        <a:pt x="326453" y="9032"/>
                        <a:pt x="328588" y="13794"/>
                        <a:pt x="328588" y="19049"/>
                      </a:cubicBezTo>
                      <a:lnTo>
                        <a:pt x="328588" y="81695"/>
                      </a:lnTo>
                      <a:cubicBezTo>
                        <a:pt x="328588" y="82024"/>
                        <a:pt x="328752" y="82352"/>
                        <a:pt x="328916" y="82681"/>
                      </a:cubicBezTo>
                      <a:cubicBezTo>
                        <a:pt x="329081" y="82927"/>
                        <a:pt x="329409" y="83091"/>
                        <a:pt x="329738" y="83173"/>
                      </a:cubicBezTo>
                      <a:lnTo>
                        <a:pt x="329984" y="83256"/>
                      </a:lnTo>
                      <a:cubicBezTo>
                        <a:pt x="338441" y="85472"/>
                        <a:pt x="346487" y="88346"/>
                        <a:pt x="354287" y="91630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2" name="AutoShape 82"/>
                <p:cNvSpPr/>
                <p:nvPr/>
              </p:nvSpPr>
              <p:spPr>
                <a:xfrm>
                  <a:off x="6028288" y="3885725"/>
                  <a:ext cx="235419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87">
                      <a:moveTo>
                        <a:pt x="181342" y="191471"/>
                      </a:moveTo>
                      <a:lnTo>
                        <a:pt x="181342" y="191471"/>
                      </a:lnTo>
                      <a:lnTo>
                        <a:pt x="181342" y="191471"/>
                      </a:lnTo>
                      <a:close/>
                      <a:moveTo>
                        <a:pt x="154329" y="88510"/>
                      </a:moveTo>
                      <a:cubicBezTo>
                        <a:pt x="144887" y="79068"/>
                        <a:pt x="131914" y="73238"/>
                        <a:pt x="117546" y="73238"/>
                      </a:cubicBezTo>
                      <a:cubicBezTo>
                        <a:pt x="103177" y="73238"/>
                        <a:pt x="90204" y="79068"/>
                        <a:pt x="80762" y="88510"/>
                      </a:cubicBezTo>
                      <a:cubicBezTo>
                        <a:pt x="71320" y="97952"/>
                        <a:pt x="65491" y="110925"/>
                        <a:pt x="65491" y="125294"/>
                      </a:cubicBezTo>
                      <a:cubicBezTo>
                        <a:pt x="65491" y="139662"/>
                        <a:pt x="71320" y="152635"/>
                        <a:pt x="80762" y="162077"/>
                      </a:cubicBezTo>
                      <a:cubicBezTo>
                        <a:pt x="90204" y="171519"/>
                        <a:pt x="103177" y="177349"/>
                        <a:pt x="117546" y="177349"/>
                      </a:cubicBezTo>
                      <a:cubicBezTo>
                        <a:pt x="131914" y="177349"/>
                        <a:pt x="144887" y="171519"/>
                        <a:pt x="154329" y="162077"/>
                      </a:cubicBezTo>
                      <a:cubicBezTo>
                        <a:pt x="163772" y="152635"/>
                        <a:pt x="169601" y="139662"/>
                        <a:pt x="169601" y="125294"/>
                      </a:cubicBezTo>
                      <a:cubicBezTo>
                        <a:pt x="169601" y="110925"/>
                        <a:pt x="163689" y="97952"/>
                        <a:pt x="154329" y="88510"/>
                      </a:cubicBezTo>
                      <a:lnTo>
                        <a:pt x="154329" y="88510"/>
                      </a:lnTo>
                      <a:close/>
                      <a:moveTo>
                        <a:pt x="143081" y="36948"/>
                      </a:moveTo>
                      <a:cubicBezTo>
                        <a:pt x="150306" y="39000"/>
                        <a:pt x="157121" y="41956"/>
                        <a:pt x="163443" y="45651"/>
                      </a:cubicBezTo>
                      <a:cubicBezTo>
                        <a:pt x="169930" y="49428"/>
                        <a:pt x="175923" y="53944"/>
                        <a:pt x="181342" y="59116"/>
                      </a:cubicBezTo>
                      <a:cubicBezTo>
                        <a:pt x="182409" y="60101"/>
                        <a:pt x="183969" y="60266"/>
                        <a:pt x="185119" y="59609"/>
                      </a:cubicBezTo>
                      <a:lnTo>
                        <a:pt x="209258" y="45651"/>
                      </a:lnTo>
                      <a:lnTo>
                        <a:pt x="209422" y="45569"/>
                      </a:lnTo>
                      <a:cubicBezTo>
                        <a:pt x="210818" y="44830"/>
                        <a:pt x="212378" y="44666"/>
                        <a:pt x="213856" y="45076"/>
                      </a:cubicBezTo>
                      <a:cubicBezTo>
                        <a:pt x="215334" y="45487"/>
                        <a:pt x="216648" y="46472"/>
                        <a:pt x="217469" y="47868"/>
                      </a:cubicBezTo>
                      <a:lnTo>
                        <a:pt x="217551" y="48032"/>
                      </a:lnTo>
                      <a:lnTo>
                        <a:pt x="234547" y="77508"/>
                      </a:lnTo>
                      <a:cubicBezTo>
                        <a:pt x="235368" y="78904"/>
                        <a:pt x="235532" y="80546"/>
                        <a:pt x="235122" y="82024"/>
                      </a:cubicBezTo>
                      <a:cubicBezTo>
                        <a:pt x="234711" y="83502"/>
                        <a:pt x="233725" y="84815"/>
                        <a:pt x="232330" y="85636"/>
                      </a:cubicBezTo>
                      <a:lnTo>
                        <a:pt x="232165" y="85718"/>
                      </a:lnTo>
                      <a:lnTo>
                        <a:pt x="208191" y="99594"/>
                      </a:lnTo>
                      <a:cubicBezTo>
                        <a:pt x="206959" y="100333"/>
                        <a:pt x="206385" y="101811"/>
                        <a:pt x="206713" y="103125"/>
                      </a:cubicBezTo>
                      <a:lnTo>
                        <a:pt x="206713" y="103125"/>
                      </a:lnTo>
                      <a:cubicBezTo>
                        <a:pt x="207616" y="106656"/>
                        <a:pt x="208273" y="110350"/>
                        <a:pt x="208765" y="114127"/>
                      </a:cubicBezTo>
                      <a:cubicBezTo>
                        <a:pt x="209176" y="117822"/>
                        <a:pt x="209422" y="121517"/>
                        <a:pt x="209422" y="125376"/>
                      </a:cubicBezTo>
                      <a:cubicBezTo>
                        <a:pt x="209422" y="129153"/>
                        <a:pt x="209176" y="132929"/>
                        <a:pt x="208765" y="136624"/>
                      </a:cubicBezTo>
                      <a:cubicBezTo>
                        <a:pt x="208273" y="140401"/>
                        <a:pt x="207616" y="144014"/>
                        <a:pt x="206713" y="147626"/>
                      </a:cubicBezTo>
                      <a:cubicBezTo>
                        <a:pt x="206385" y="149104"/>
                        <a:pt x="207123" y="150582"/>
                        <a:pt x="208437" y="151239"/>
                      </a:cubicBezTo>
                      <a:lnTo>
                        <a:pt x="232412" y="165033"/>
                      </a:lnTo>
                      <a:lnTo>
                        <a:pt x="232412" y="165033"/>
                      </a:lnTo>
                      <a:cubicBezTo>
                        <a:pt x="233808" y="165854"/>
                        <a:pt x="234793" y="167168"/>
                        <a:pt x="235203" y="168645"/>
                      </a:cubicBezTo>
                      <a:cubicBezTo>
                        <a:pt x="235614" y="170123"/>
                        <a:pt x="235450" y="171766"/>
                        <a:pt x="234628" y="173161"/>
                      </a:cubicBezTo>
                      <a:lnTo>
                        <a:pt x="217551" y="202802"/>
                      </a:lnTo>
                      <a:lnTo>
                        <a:pt x="217551" y="202802"/>
                      </a:lnTo>
                      <a:cubicBezTo>
                        <a:pt x="216729" y="204197"/>
                        <a:pt x="215416" y="205183"/>
                        <a:pt x="213938" y="205593"/>
                      </a:cubicBezTo>
                      <a:cubicBezTo>
                        <a:pt x="212460" y="206004"/>
                        <a:pt x="210818" y="205839"/>
                        <a:pt x="209422" y="205018"/>
                      </a:cubicBezTo>
                      <a:lnTo>
                        <a:pt x="209258" y="204936"/>
                      </a:lnTo>
                      <a:lnTo>
                        <a:pt x="185283" y="191060"/>
                      </a:lnTo>
                      <a:cubicBezTo>
                        <a:pt x="184051" y="190322"/>
                        <a:pt x="182491" y="190568"/>
                        <a:pt x="181506" y="191553"/>
                      </a:cubicBezTo>
                      <a:cubicBezTo>
                        <a:pt x="176169" y="196726"/>
                        <a:pt x="170093" y="201242"/>
                        <a:pt x="163607" y="205018"/>
                      </a:cubicBezTo>
                      <a:cubicBezTo>
                        <a:pt x="157203" y="208713"/>
                        <a:pt x="150306" y="211669"/>
                        <a:pt x="143081" y="213722"/>
                      </a:cubicBezTo>
                      <a:cubicBezTo>
                        <a:pt x="141685" y="214132"/>
                        <a:pt x="140782" y="215364"/>
                        <a:pt x="140782" y="216760"/>
                      </a:cubicBezTo>
                      <a:lnTo>
                        <a:pt x="140782" y="244676"/>
                      </a:lnTo>
                      <a:cubicBezTo>
                        <a:pt x="140782" y="246318"/>
                        <a:pt x="140125" y="247796"/>
                        <a:pt x="139058" y="248863"/>
                      </a:cubicBezTo>
                      <a:cubicBezTo>
                        <a:pt x="137990" y="249930"/>
                        <a:pt x="136512" y="250587"/>
                        <a:pt x="134870" y="250587"/>
                      </a:cubicBezTo>
                      <a:lnTo>
                        <a:pt x="100632" y="250587"/>
                      </a:lnTo>
                      <a:cubicBezTo>
                        <a:pt x="98990" y="250587"/>
                        <a:pt x="97512" y="249930"/>
                        <a:pt x="96445" y="248863"/>
                      </a:cubicBezTo>
                      <a:cubicBezTo>
                        <a:pt x="95377" y="247796"/>
                        <a:pt x="94720" y="246318"/>
                        <a:pt x="94720" y="244676"/>
                      </a:cubicBezTo>
                      <a:lnTo>
                        <a:pt x="94720" y="216760"/>
                      </a:lnTo>
                      <a:cubicBezTo>
                        <a:pt x="94720" y="215282"/>
                        <a:pt x="93653" y="213968"/>
                        <a:pt x="92257" y="213640"/>
                      </a:cubicBezTo>
                      <a:cubicBezTo>
                        <a:pt x="85032" y="211587"/>
                        <a:pt x="78217" y="208631"/>
                        <a:pt x="71895" y="204936"/>
                      </a:cubicBezTo>
                      <a:cubicBezTo>
                        <a:pt x="65408" y="201159"/>
                        <a:pt x="59415" y="196644"/>
                        <a:pt x="53995" y="191471"/>
                      </a:cubicBezTo>
                      <a:cubicBezTo>
                        <a:pt x="52929" y="190404"/>
                        <a:pt x="51204" y="190322"/>
                        <a:pt x="50055" y="191142"/>
                      </a:cubicBezTo>
                      <a:lnTo>
                        <a:pt x="26080" y="205018"/>
                      </a:lnTo>
                      <a:cubicBezTo>
                        <a:pt x="24684" y="205839"/>
                        <a:pt x="23042" y="206004"/>
                        <a:pt x="21564" y="205593"/>
                      </a:cubicBezTo>
                      <a:cubicBezTo>
                        <a:pt x="20086" y="205183"/>
                        <a:pt x="18772" y="204197"/>
                        <a:pt x="17951" y="202802"/>
                      </a:cubicBezTo>
                      <a:lnTo>
                        <a:pt x="17869" y="202637"/>
                      </a:lnTo>
                      <a:lnTo>
                        <a:pt x="873" y="173161"/>
                      </a:lnTo>
                      <a:lnTo>
                        <a:pt x="873" y="173161"/>
                      </a:lnTo>
                      <a:cubicBezTo>
                        <a:pt x="52" y="171766"/>
                        <a:pt x="-112" y="170123"/>
                        <a:pt x="298" y="168645"/>
                      </a:cubicBezTo>
                      <a:cubicBezTo>
                        <a:pt x="709" y="167168"/>
                        <a:pt x="1612" y="165854"/>
                        <a:pt x="3090" y="165033"/>
                      </a:cubicBezTo>
                      <a:lnTo>
                        <a:pt x="27229" y="151075"/>
                      </a:lnTo>
                      <a:cubicBezTo>
                        <a:pt x="28461" y="150336"/>
                        <a:pt x="29035" y="148858"/>
                        <a:pt x="28707" y="147544"/>
                      </a:cubicBezTo>
                      <a:lnTo>
                        <a:pt x="28707" y="147544"/>
                      </a:lnTo>
                      <a:cubicBezTo>
                        <a:pt x="27804" y="144014"/>
                        <a:pt x="27147" y="140319"/>
                        <a:pt x="26655" y="136542"/>
                      </a:cubicBezTo>
                      <a:cubicBezTo>
                        <a:pt x="26244" y="132847"/>
                        <a:pt x="25998" y="129153"/>
                        <a:pt x="25998" y="125294"/>
                      </a:cubicBezTo>
                      <a:cubicBezTo>
                        <a:pt x="25998" y="121517"/>
                        <a:pt x="26244" y="117740"/>
                        <a:pt x="26655" y="114045"/>
                      </a:cubicBezTo>
                      <a:cubicBezTo>
                        <a:pt x="27147" y="110268"/>
                        <a:pt x="27804" y="106656"/>
                        <a:pt x="28707" y="103043"/>
                      </a:cubicBezTo>
                      <a:cubicBezTo>
                        <a:pt x="29035" y="101565"/>
                        <a:pt x="28378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69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618" y="35388"/>
                        <a:pt x="141685" y="36619"/>
                        <a:pt x="143081" y="36948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3" name="AutoShape 83"/>
                <p:cNvSpPr/>
                <p:nvPr/>
              </p:nvSpPr>
              <p:spPr>
                <a:xfrm>
                  <a:off x="5155995" y="3379624"/>
                  <a:ext cx="235419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419" h="250505">
                      <a:moveTo>
                        <a:pt x="181424" y="191389"/>
                      </a:moveTo>
                      <a:lnTo>
                        <a:pt x="181424" y="191389"/>
                      </a:lnTo>
                      <a:lnTo>
                        <a:pt x="181424" y="191389"/>
                      </a:lnTo>
                      <a:close/>
                      <a:moveTo>
                        <a:pt x="154329" y="88428"/>
                      </a:moveTo>
                      <a:cubicBezTo>
                        <a:pt x="144887" y="78986"/>
                        <a:pt x="131914" y="73156"/>
                        <a:pt x="117545" y="73156"/>
                      </a:cubicBezTo>
                      <a:cubicBezTo>
                        <a:pt x="103177" y="73156"/>
                        <a:pt x="90204" y="78986"/>
                        <a:pt x="80762" y="88428"/>
                      </a:cubicBezTo>
                      <a:cubicBezTo>
                        <a:pt x="71320" y="97870"/>
                        <a:pt x="65491" y="110843"/>
                        <a:pt x="65491" y="125212"/>
                      </a:cubicBezTo>
                      <a:cubicBezTo>
                        <a:pt x="65491" y="139580"/>
                        <a:pt x="71320" y="152553"/>
                        <a:pt x="80762" y="161995"/>
                      </a:cubicBezTo>
                      <a:cubicBezTo>
                        <a:pt x="90204" y="171437"/>
                        <a:pt x="103177" y="177267"/>
                        <a:pt x="117545" y="177267"/>
                      </a:cubicBezTo>
                      <a:cubicBezTo>
                        <a:pt x="131914" y="177267"/>
                        <a:pt x="144887" y="171437"/>
                        <a:pt x="154329" y="161995"/>
                      </a:cubicBezTo>
                      <a:cubicBezTo>
                        <a:pt x="163771" y="152553"/>
                        <a:pt x="169601" y="139580"/>
                        <a:pt x="169601" y="125212"/>
                      </a:cubicBezTo>
                      <a:cubicBezTo>
                        <a:pt x="169601" y="110843"/>
                        <a:pt x="163771" y="97870"/>
                        <a:pt x="154329" y="88428"/>
                      </a:cubicBezTo>
                      <a:lnTo>
                        <a:pt x="154329" y="88428"/>
                      </a:lnTo>
                      <a:close/>
                      <a:moveTo>
                        <a:pt x="143081" y="36865"/>
                      </a:moveTo>
                      <a:cubicBezTo>
                        <a:pt x="150306" y="38918"/>
                        <a:pt x="157120" y="41874"/>
                        <a:pt x="163443" y="45569"/>
                      </a:cubicBezTo>
                      <a:cubicBezTo>
                        <a:pt x="169929" y="49346"/>
                        <a:pt x="175923" y="53861"/>
                        <a:pt x="181342" y="59034"/>
                      </a:cubicBezTo>
                      <a:cubicBezTo>
                        <a:pt x="182409" y="60019"/>
                        <a:pt x="183969" y="60184"/>
                        <a:pt x="185119" y="59527"/>
                      </a:cubicBezTo>
                      <a:lnTo>
                        <a:pt x="209258" y="45569"/>
                      </a:lnTo>
                      <a:lnTo>
                        <a:pt x="209422" y="45487"/>
                      </a:lnTo>
                      <a:cubicBezTo>
                        <a:pt x="210818" y="44748"/>
                        <a:pt x="212378" y="44583"/>
                        <a:pt x="213856" y="44994"/>
                      </a:cubicBezTo>
                      <a:cubicBezTo>
                        <a:pt x="215334" y="45405"/>
                        <a:pt x="216647" y="46390"/>
                        <a:pt x="217469" y="47786"/>
                      </a:cubicBezTo>
                      <a:lnTo>
                        <a:pt x="217551" y="47950"/>
                      </a:lnTo>
                      <a:lnTo>
                        <a:pt x="234546" y="77426"/>
                      </a:lnTo>
                      <a:cubicBezTo>
                        <a:pt x="235368" y="78822"/>
                        <a:pt x="235532" y="80464"/>
                        <a:pt x="235121" y="81942"/>
                      </a:cubicBezTo>
                      <a:cubicBezTo>
                        <a:pt x="234711" y="83420"/>
                        <a:pt x="233725" y="84733"/>
                        <a:pt x="232330" y="85554"/>
                      </a:cubicBezTo>
                      <a:lnTo>
                        <a:pt x="232165" y="85636"/>
                      </a:lnTo>
                      <a:lnTo>
                        <a:pt x="208191" y="99512"/>
                      </a:lnTo>
                      <a:cubicBezTo>
                        <a:pt x="206959" y="100251"/>
                        <a:pt x="206384" y="101729"/>
                        <a:pt x="206713" y="103043"/>
                      </a:cubicBezTo>
                      <a:lnTo>
                        <a:pt x="206713" y="103043"/>
                      </a:lnTo>
                      <a:cubicBezTo>
                        <a:pt x="207616" y="106573"/>
                        <a:pt x="208273" y="110268"/>
                        <a:pt x="208765" y="114045"/>
                      </a:cubicBezTo>
                      <a:cubicBezTo>
                        <a:pt x="209176" y="117658"/>
                        <a:pt x="209422" y="121435"/>
                        <a:pt x="209422" y="125212"/>
                      </a:cubicBezTo>
                      <a:cubicBezTo>
                        <a:pt x="209422" y="128988"/>
                        <a:pt x="209176" y="132765"/>
                        <a:pt x="208765" y="136460"/>
                      </a:cubicBezTo>
                      <a:cubicBezTo>
                        <a:pt x="208273" y="140237"/>
                        <a:pt x="207616" y="143849"/>
                        <a:pt x="206713" y="147462"/>
                      </a:cubicBezTo>
                      <a:cubicBezTo>
                        <a:pt x="206384" y="148940"/>
                        <a:pt x="207123" y="150418"/>
                        <a:pt x="208437" y="151075"/>
                      </a:cubicBezTo>
                      <a:lnTo>
                        <a:pt x="232412" y="164951"/>
                      </a:lnTo>
                      <a:lnTo>
                        <a:pt x="232412" y="164951"/>
                      </a:lnTo>
                      <a:cubicBezTo>
                        <a:pt x="233808" y="165772"/>
                        <a:pt x="234793" y="167085"/>
                        <a:pt x="235203" y="168563"/>
                      </a:cubicBezTo>
                      <a:cubicBezTo>
                        <a:pt x="235614" y="170041"/>
                        <a:pt x="235450" y="171683"/>
                        <a:pt x="234628" y="173079"/>
                      </a:cubicBezTo>
                      <a:lnTo>
                        <a:pt x="217551" y="202719"/>
                      </a:lnTo>
                      <a:lnTo>
                        <a:pt x="217551" y="202719"/>
                      </a:lnTo>
                      <a:cubicBezTo>
                        <a:pt x="216729" y="204115"/>
                        <a:pt x="215416" y="205101"/>
                        <a:pt x="213938" y="205511"/>
                      </a:cubicBezTo>
                      <a:cubicBezTo>
                        <a:pt x="212460" y="205922"/>
                        <a:pt x="210818" y="205757"/>
                        <a:pt x="209422" y="204936"/>
                      </a:cubicBezTo>
                      <a:lnTo>
                        <a:pt x="209258" y="204854"/>
                      </a:lnTo>
                      <a:lnTo>
                        <a:pt x="185283" y="190978"/>
                      </a:lnTo>
                      <a:cubicBezTo>
                        <a:pt x="184051" y="190239"/>
                        <a:pt x="182491" y="190486"/>
                        <a:pt x="181506" y="191471"/>
                      </a:cubicBezTo>
                      <a:cubicBezTo>
                        <a:pt x="176087" y="196644"/>
                        <a:pt x="170093" y="201159"/>
                        <a:pt x="163607" y="204936"/>
                      </a:cubicBezTo>
                      <a:cubicBezTo>
                        <a:pt x="157203" y="208631"/>
                        <a:pt x="150306" y="211587"/>
                        <a:pt x="143081" y="213639"/>
                      </a:cubicBezTo>
                      <a:cubicBezTo>
                        <a:pt x="141685" y="214050"/>
                        <a:pt x="140782" y="215282"/>
                        <a:pt x="140782" y="216678"/>
                      </a:cubicBezTo>
                      <a:lnTo>
                        <a:pt x="140782" y="244593"/>
                      </a:lnTo>
                      <a:cubicBezTo>
                        <a:pt x="140782" y="246236"/>
                        <a:pt x="140125" y="247714"/>
                        <a:pt x="139058" y="248781"/>
                      </a:cubicBezTo>
                      <a:cubicBezTo>
                        <a:pt x="137990" y="249848"/>
                        <a:pt x="136512" y="250505"/>
                        <a:pt x="134870" y="250505"/>
                      </a:cubicBezTo>
                      <a:lnTo>
                        <a:pt x="100632" y="250505"/>
                      </a:lnTo>
                      <a:cubicBezTo>
                        <a:pt x="98990" y="250505"/>
                        <a:pt x="97512" y="249848"/>
                        <a:pt x="96445" y="248781"/>
                      </a:cubicBezTo>
                      <a:cubicBezTo>
                        <a:pt x="95377" y="247714"/>
                        <a:pt x="94720" y="246236"/>
                        <a:pt x="94720" y="244593"/>
                      </a:cubicBezTo>
                      <a:lnTo>
                        <a:pt x="94720" y="216678"/>
                      </a:lnTo>
                      <a:cubicBezTo>
                        <a:pt x="94720" y="215200"/>
                        <a:pt x="93653" y="213886"/>
                        <a:pt x="92257" y="213557"/>
                      </a:cubicBezTo>
                      <a:cubicBezTo>
                        <a:pt x="85032" y="211505"/>
                        <a:pt x="78217" y="208549"/>
                        <a:pt x="71895" y="204854"/>
                      </a:cubicBezTo>
                      <a:cubicBezTo>
                        <a:pt x="65408" y="201077"/>
                        <a:pt x="59415" y="196561"/>
                        <a:pt x="53995" y="191389"/>
                      </a:cubicBezTo>
                      <a:cubicBezTo>
                        <a:pt x="52928" y="190321"/>
                        <a:pt x="51204" y="190239"/>
                        <a:pt x="50055" y="191060"/>
                      </a:cubicBezTo>
                      <a:lnTo>
                        <a:pt x="26080" y="204936"/>
                      </a:lnTo>
                      <a:cubicBezTo>
                        <a:pt x="24684" y="205757"/>
                        <a:pt x="23042" y="205922"/>
                        <a:pt x="21564" y="205511"/>
                      </a:cubicBezTo>
                      <a:cubicBezTo>
                        <a:pt x="20086" y="205101"/>
                        <a:pt x="18772" y="204115"/>
                        <a:pt x="17951" y="202719"/>
                      </a:cubicBezTo>
                      <a:lnTo>
                        <a:pt x="17869" y="202555"/>
                      </a:lnTo>
                      <a:lnTo>
                        <a:pt x="873" y="173079"/>
                      </a:lnTo>
                      <a:lnTo>
                        <a:pt x="873" y="173079"/>
                      </a:lnTo>
                      <a:cubicBezTo>
                        <a:pt x="52" y="171683"/>
                        <a:pt x="-112" y="170041"/>
                        <a:pt x="298" y="168563"/>
                      </a:cubicBezTo>
                      <a:cubicBezTo>
                        <a:pt x="709" y="167085"/>
                        <a:pt x="1612" y="165772"/>
                        <a:pt x="3090" y="164951"/>
                      </a:cubicBezTo>
                      <a:lnTo>
                        <a:pt x="27229" y="150993"/>
                      </a:lnTo>
                      <a:cubicBezTo>
                        <a:pt x="28461" y="150254"/>
                        <a:pt x="29035" y="148776"/>
                        <a:pt x="28707" y="147462"/>
                      </a:cubicBezTo>
                      <a:lnTo>
                        <a:pt x="28707" y="147462"/>
                      </a:lnTo>
                      <a:cubicBezTo>
                        <a:pt x="27804" y="143932"/>
                        <a:pt x="27147" y="140237"/>
                        <a:pt x="26655" y="136460"/>
                      </a:cubicBezTo>
                      <a:cubicBezTo>
                        <a:pt x="26244" y="132765"/>
                        <a:pt x="25998" y="129071"/>
                        <a:pt x="25998" y="125212"/>
                      </a:cubicBezTo>
                      <a:cubicBezTo>
                        <a:pt x="25998" y="121435"/>
                        <a:pt x="26244" y="117658"/>
                        <a:pt x="26655" y="113963"/>
                      </a:cubicBezTo>
                      <a:cubicBezTo>
                        <a:pt x="27065" y="110186"/>
                        <a:pt x="27804" y="106573"/>
                        <a:pt x="28707" y="102961"/>
                      </a:cubicBezTo>
                      <a:cubicBezTo>
                        <a:pt x="29035" y="101483"/>
                        <a:pt x="28378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5" y="58952"/>
                      </a:cubicBezTo>
                      <a:cubicBezTo>
                        <a:pt x="59333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114" y="38918"/>
                        <a:pt x="92339" y="36865"/>
                      </a:cubicBezTo>
                      <a:cubicBezTo>
                        <a:pt x="93735" y="36455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69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69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618" y="35305"/>
                        <a:pt x="141685" y="36537"/>
                        <a:pt x="143081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4" name="AutoShape 84"/>
                <p:cNvSpPr/>
                <p:nvPr/>
              </p:nvSpPr>
              <p:spPr>
                <a:xfrm>
                  <a:off x="4816651" y="1985547"/>
                  <a:ext cx="235337" cy="2505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05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519" y="110843"/>
                        <a:pt x="163689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8" y="36866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4"/>
                        <a:pt x="213774" y="44994"/>
                      </a:cubicBezTo>
                      <a:cubicBezTo>
                        <a:pt x="215252" y="45405"/>
                        <a:pt x="216566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5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9" y="99512"/>
                      </a:lnTo>
                      <a:cubicBezTo>
                        <a:pt x="206877" y="100251"/>
                        <a:pt x="206302" y="101647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0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4951"/>
                      </a:lnTo>
                      <a:lnTo>
                        <a:pt x="232330" y="164951"/>
                      </a:lnTo>
                      <a:cubicBezTo>
                        <a:pt x="233726" y="165772"/>
                        <a:pt x="234711" y="167086"/>
                        <a:pt x="235121" y="168563"/>
                      </a:cubicBezTo>
                      <a:cubicBezTo>
                        <a:pt x="235532" y="170041"/>
                        <a:pt x="235368" y="171683"/>
                        <a:pt x="234547" y="173079"/>
                      </a:cubicBezTo>
                      <a:lnTo>
                        <a:pt x="217469" y="202719"/>
                      </a:lnTo>
                      <a:lnTo>
                        <a:pt x="217469" y="202719"/>
                      </a:lnTo>
                      <a:cubicBezTo>
                        <a:pt x="216647" y="204115"/>
                        <a:pt x="215334" y="205101"/>
                        <a:pt x="213856" y="205511"/>
                      </a:cubicBezTo>
                      <a:cubicBezTo>
                        <a:pt x="212378" y="205922"/>
                        <a:pt x="210736" y="205757"/>
                        <a:pt x="209340" y="204936"/>
                      </a:cubicBezTo>
                      <a:lnTo>
                        <a:pt x="209176" y="204854"/>
                      </a:lnTo>
                      <a:lnTo>
                        <a:pt x="185201" y="190978"/>
                      </a:lnTo>
                      <a:cubicBezTo>
                        <a:pt x="183969" y="190239"/>
                        <a:pt x="182409" y="190486"/>
                        <a:pt x="181424" y="191471"/>
                      </a:cubicBezTo>
                      <a:cubicBezTo>
                        <a:pt x="176087" y="196644"/>
                        <a:pt x="170094" y="201159"/>
                        <a:pt x="163525" y="204936"/>
                      </a:cubicBezTo>
                      <a:cubicBezTo>
                        <a:pt x="157121" y="208631"/>
                        <a:pt x="150224" y="211587"/>
                        <a:pt x="142998" y="213640"/>
                      </a:cubicBezTo>
                      <a:cubicBezTo>
                        <a:pt x="141603" y="214050"/>
                        <a:pt x="140699" y="215282"/>
                        <a:pt x="140699" y="216678"/>
                      </a:cubicBezTo>
                      <a:lnTo>
                        <a:pt x="140699" y="244594"/>
                      </a:lnTo>
                      <a:cubicBezTo>
                        <a:pt x="140699" y="246236"/>
                        <a:pt x="140043" y="247714"/>
                        <a:pt x="138975" y="248781"/>
                      </a:cubicBezTo>
                      <a:cubicBezTo>
                        <a:pt x="137908" y="249848"/>
                        <a:pt x="136430" y="250505"/>
                        <a:pt x="134788" y="250505"/>
                      </a:cubicBezTo>
                      <a:lnTo>
                        <a:pt x="100550" y="250505"/>
                      </a:lnTo>
                      <a:cubicBezTo>
                        <a:pt x="98908" y="250505"/>
                        <a:pt x="97430" y="249848"/>
                        <a:pt x="96362" y="248781"/>
                      </a:cubicBezTo>
                      <a:cubicBezTo>
                        <a:pt x="95295" y="247714"/>
                        <a:pt x="94638" y="246236"/>
                        <a:pt x="94638" y="244594"/>
                      </a:cubicBezTo>
                      <a:lnTo>
                        <a:pt x="94638" y="216678"/>
                      </a:lnTo>
                      <a:cubicBezTo>
                        <a:pt x="94638" y="215200"/>
                        <a:pt x="93571" y="213886"/>
                        <a:pt x="92175" y="213557"/>
                      </a:cubicBezTo>
                      <a:cubicBezTo>
                        <a:pt x="84950" y="211505"/>
                        <a:pt x="78135" y="208549"/>
                        <a:pt x="71813" y="204854"/>
                      </a:cubicBezTo>
                      <a:cubicBezTo>
                        <a:pt x="65326" y="201077"/>
                        <a:pt x="59332" y="196562"/>
                        <a:pt x="53914" y="191389"/>
                      </a:cubicBezTo>
                      <a:cubicBezTo>
                        <a:pt x="52846" y="190322"/>
                        <a:pt x="51204" y="190239"/>
                        <a:pt x="49973" y="191060"/>
                      </a:cubicBezTo>
                      <a:lnTo>
                        <a:pt x="25998" y="204936"/>
                      </a:lnTo>
                      <a:cubicBezTo>
                        <a:pt x="24602" y="205757"/>
                        <a:pt x="22960" y="205922"/>
                        <a:pt x="21482" y="205511"/>
                      </a:cubicBezTo>
                      <a:cubicBezTo>
                        <a:pt x="20004" y="205101"/>
                        <a:pt x="18690" y="204115"/>
                        <a:pt x="17869" y="202719"/>
                      </a:cubicBezTo>
                      <a:lnTo>
                        <a:pt x="17787" y="202555"/>
                      </a:lnTo>
                      <a:lnTo>
                        <a:pt x="791" y="173079"/>
                      </a:lnTo>
                      <a:lnTo>
                        <a:pt x="791" y="173079"/>
                      </a:lnTo>
                      <a:cubicBezTo>
                        <a:pt x="-30" y="171683"/>
                        <a:pt x="-194" y="170041"/>
                        <a:pt x="216" y="168563"/>
                      </a:cubicBezTo>
                      <a:cubicBezTo>
                        <a:pt x="627" y="167086"/>
                        <a:pt x="1612" y="165772"/>
                        <a:pt x="3008" y="164951"/>
                      </a:cubicBezTo>
                      <a:lnTo>
                        <a:pt x="27147" y="150993"/>
                      </a:lnTo>
                      <a:cubicBezTo>
                        <a:pt x="28379" y="150254"/>
                        <a:pt x="28953" y="148776"/>
                        <a:pt x="28625" y="147462"/>
                      </a:cubicBezTo>
                      <a:lnTo>
                        <a:pt x="28625" y="147462"/>
                      </a:lnTo>
                      <a:cubicBezTo>
                        <a:pt x="27722" y="143932"/>
                        <a:pt x="27065" y="140237"/>
                        <a:pt x="26572" y="136460"/>
                      </a:cubicBezTo>
                      <a:cubicBezTo>
                        <a:pt x="26080" y="132765"/>
                        <a:pt x="25916" y="129070"/>
                        <a:pt x="25916" y="125212"/>
                      </a:cubicBezTo>
                      <a:cubicBezTo>
                        <a:pt x="25916" y="121435"/>
                        <a:pt x="26162" y="117658"/>
                        <a:pt x="26572" y="113963"/>
                      </a:cubicBezTo>
                      <a:cubicBezTo>
                        <a:pt x="27065" y="110186"/>
                        <a:pt x="27722" y="106573"/>
                        <a:pt x="28625" y="102961"/>
                      </a:cubicBezTo>
                      <a:cubicBezTo>
                        <a:pt x="28953" y="101483"/>
                        <a:pt x="28215" y="100005"/>
                        <a:pt x="26983" y="99348"/>
                      </a:cubicBezTo>
                      <a:lnTo>
                        <a:pt x="3008" y="85472"/>
                      </a:lnTo>
                      <a:cubicBezTo>
                        <a:pt x="1612" y="84651"/>
                        <a:pt x="627" y="83337"/>
                        <a:pt x="216" y="81860"/>
                      </a:cubicBezTo>
                      <a:cubicBezTo>
                        <a:pt x="-194" y="80382"/>
                        <a:pt x="-30" y="78740"/>
                        <a:pt x="791" y="77344"/>
                      </a:cubicBezTo>
                      <a:lnTo>
                        <a:pt x="873" y="77180"/>
                      </a:lnTo>
                      <a:lnTo>
                        <a:pt x="17869" y="47704"/>
                      </a:lnTo>
                      <a:lnTo>
                        <a:pt x="17869" y="47704"/>
                      </a:lnTo>
                      <a:cubicBezTo>
                        <a:pt x="18690" y="46308"/>
                        <a:pt x="20004" y="45322"/>
                        <a:pt x="21482" y="44912"/>
                      </a:cubicBezTo>
                      <a:cubicBezTo>
                        <a:pt x="22960" y="44501"/>
                        <a:pt x="24602" y="44666"/>
                        <a:pt x="25998" y="45487"/>
                      </a:cubicBezTo>
                      <a:lnTo>
                        <a:pt x="25998" y="45487"/>
                      </a:lnTo>
                      <a:lnTo>
                        <a:pt x="50137" y="59445"/>
                      </a:lnTo>
                      <a:cubicBezTo>
                        <a:pt x="51450" y="60184"/>
                        <a:pt x="53010" y="59937"/>
                        <a:pt x="53996" y="58952"/>
                      </a:cubicBezTo>
                      <a:cubicBezTo>
                        <a:pt x="59332" y="53779"/>
                        <a:pt x="65326" y="49264"/>
                        <a:pt x="71813" y="45569"/>
                      </a:cubicBezTo>
                      <a:cubicBezTo>
                        <a:pt x="78217" y="41874"/>
                        <a:pt x="85032" y="38918"/>
                        <a:pt x="92339" y="36866"/>
                      </a:cubicBezTo>
                      <a:cubicBezTo>
                        <a:pt x="93735" y="36455"/>
                        <a:pt x="94638" y="35141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08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699" y="4270"/>
                        <a:pt x="140699" y="5912"/>
                      </a:cubicBezTo>
                      <a:lnTo>
                        <a:pt x="140699" y="33828"/>
                      </a:lnTo>
                      <a:cubicBezTo>
                        <a:pt x="140535" y="35306"/>
                        <a:pt x="141603" y="36537"/>
                        <a:pt x="142998" y="36866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5" name="AutoShape 85"/>
                <p:cNvSpPr/>
                <p:nvPr/>
              </p:nvSpPr>
              <p:spPr>
                <a:xfrm>
                  <a:off x="973848" y="3076571"/>
                  <a:ext cx="235337" cy="2505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5336" h="250587">
                      <a:moveTo>
                        <a:pt x="181260" y="191389"/>
                      </a:moveTo>
                      <a:lnTo>
                        <a:pt x="181260" y="191389"/>
                      </a:lnTo>
                      <a:lnTo>
                        <a:pt x="181260" y="191389"/>
                      </a:lnTo>
                      <a:close/>
                      <a:moveTo>
                        <a:pt x="154247" y="88428"/>
                      </a:moveTo>
                      <a:cubicBezTo>
                        <a:pt x="144805" y="78986"/>
                        <a:pt x="131832" y="73238"/>
                        <a:pt x="117464" y="73238"/>
                      </a:cubicBezTo>
                      <a:cubicBezTo>
                        <a:pt x="103095" y="73238"/>
                        <a:pt x="90122" y="79068"/>
                        <a:pt x="80680" y="88428"/>
                      </a:cubicBezTo>
                      <a:cubicBezTo>
                        <a:pt x="71238" y="97870"/>
                        <a:pt x="65408" y="110843"/>
                        <a:pt x="65408" y="125212"/>
                      </a:cubicBezTo>
                      <a:cubicBezTo>
                        <a:pt x="65408" y="139580"/>
                        <a:pt x="71238" y="152553"/>
                        <a:pt x="80680" y="161995"/>
                      </a:cubicBezTo>
                      <a:cubicBezTo>
                        <a:pt x="90122" y="171437"/>
                        <a:pt x="103095" y="177267"/>
                        <a:pt x="117464" y="177267"/>
                      </a:cubicBezTo>
                      <a:cubicBezTo>
                        <a:pt x="131832" y="177267"/>
                        <a:pt x="144805" y="171437"/>
                        <a:pt x="154247" y="161995"/>
                      </a:cubicBezTo>
                      <a:cubicBezTo>
                        <a:pt x="163689" y="152553"/>
                        <a:pt x="169519" y="139580"/>
                        <a:pt x="169519" y="125212"/>
                      </a:cubicBezTo>
                      <a:cubicBezTo>
                        <a:pt x="169437" y="110843"/>
                        <a:pt x="163607" y="97870"/>
                        <a:pt x="154247" y="88428"/>
                      </a:cubicBezTo>
                      <a:lnTo>
                        <a:pt x="154247" y="88428"/>
                      </a:lnTo>
                      <a:close/>
                      <a:moveTo>
                        <a:pt x="142999" y="36865"/>
                      </a:moveTo>
                      <a:cubicBezTo>
                        <a:pt x="150224" y="38918"/>
                        <a:pt x="157039" y="41874"/>
                        <a:pt x="163361" y="45569"/>
                      </a:cubicBezTo>
                      <a:cubicBezTo>
                        <a:pt x="169847" y="49346"/>
                        <a:pt x="175841" y="53861"/>
                        <a:pt x="181260" y="59034"/>
                      </a:cubicBezTo>
                      <a:cubicBezTo>
                        <a:pt x="182327" y="60019"/>
                        <a:pt x="183887" y="60184"/>
                        <a:pt x="185037" y="59527"/>
                      </a:cubicBezTo>
                      <a:lnTo>
                        <a:pt x="209176" y="45569"/>
                      </a:lnTo>
                      <a:lnTo>
                        <a:pt x="209340" y="45487"/>
                      </a:lnTo>
                      <a:cubicBezTo>
                        <a:pt x="210736" y="44748"/>
                        <a:pt x="212296" y="44583"/>
                        <a:pt x="213774" y="44994"/>
                      </a:cubicBezTo>
                      <a:cubicBezTo>
                        <a:pt x="215252" y="45405"/>
                        <a:pt x="216565" y="46390"/>
                        <a:pt x="217386" y="47786"/>
                      </a:cubicBezTo>
                      <a:lnTo>
                        <a:pt x="217469" y="47950"/>
                      </a:lnTo>
                      <a:lnTo>
                        <a:pt x="234464" y="77426"/>
                      </a:lnTo>
                      <a:cubicBezTo>
                        <a:pt x="235286" y="78822"/>
                        <a:pt x="235450" y="80464"/>
                        <a:pt x="235039" y="81942"/>
                      </a:cubicBezTo>
                      <a:cubicBezTo>
                        <a:pt x="234629" y="83420"/>
                        <a:pt x="233643" y="84733"/>
                        <a:pt x="232248" y="85554"/>
                      </a:cubicBezTo>
                      <a:lnTo>
                        <a:pt x="232083" y="85636"/>
                      </a:lnTo>
                      <a:lnTo>
                        <a:pt x="208108" y="99512"/>
                      </a:lnTo>
                      <a:cubicBezTo>
                        <a:pt x="206877" y="100251"/>
                        <a:pt x="206302" y="101729"/>
                        <a:pt x="206631" y="103043"/>
                      </a:cubicBezTo>
                      <a:lnTo>
                        <a:pt x="206631" y="103043"/>
                      </a:lnTo>
                      <a:cubicBezTo>
                        <a:pt x="207534" y="106573"/>
                        <a:pt x="208191" y="110268"/>
                        <a:pt x="208683" y="114045"/>
                      </a:cubicBezTo>
                      <a:cubicBezTo>
                        <a:pt x="209094" y="117740"/>
                        <a:pt x="209340" y="121435"/>
                        <a:pt x="209340" y="125294"/>
                      </a:cubicBezTo>
                      <a:cubicBezTo>
                        <a:pt x="209340" y="129071"/>
                        <a:pt x="209094" y="132847"/>
                        <a:pt x="208683" y="136542"/>
                      </a:cubicBezTo>
                      <a:cubicBezTo>
                        <a:pt x="208191" y="140319"/>
                        <a:pt x="207534" y="143932"/>
                        <a:pt x="206631" y="147544"/>
                      </a:cubicBezTo>
                      <a:cubicBezTo>
                        <a:pt x="206302" y="149022"/>
                        <a:pt x="207041" y="150500"/>
                        <a:pt x="208355" y="151157"/>
                      </a:cubicBezTo>
                      <a:lnTo>
                        <a:pt x="232330" y="165033"/>
                      </a:lnTo>
                      <a:lnTo>
                        <a:pt x="232330" y="165033"/>
                      </a:lnTo>
                      <a:cubicBezTo>
                        <a:pt x="233726" y="165854"/>
                        <a:pt x="234711" y="167168"/>
                        <a:pt x="235121" y="168645"/>
                      </a:cubicBezTo>
                      <a:cubicBezTo>
                        <a:pt x="235532" y="170123"/>
                        <a:pt x="235368" y="171766"/>
                        <a:pt x="234547" y="173161"/>
                      </a:cubicBezTo>
                      <a:lnTo>
                        <a:pt x="217469" y="202802"/>
                      </a:lnTo>
                      <a:lnTo>
                        <a:pt x="217469" y="202802"/>
                      </a:lnTo>
                      <a:cubicBezTo>
                        <a:pt x="216648" y="204197"/>
                        <a:pt x="215334" y="205183"/>
                        <a:pt x="213856" y="205593"/>
                      </a:cubicBezTo>
                      <a:cubicBezTo>
                        <a:pt x="212378" y="206004"/>
                        <a:pt x="210736" y="205839"/>
                        <a:pt x="209340" y="205018"/>
                      </a:cubicBezTo>
                      <a:lnTo>
                        <a:pt x="209176" y="204936"/>
                      </a:lnTo>
                      <a:lnTo>
                        <a:pt x="185201" y="191060"/>
                      </a:lnTo>
                      <a:cubicBezTo>
                        <a:pt x="183969" y="190321"/>
                        <a:pt x="182409" y="190568"/>
                        <a:pt x="181424" y="191553"/>
                      </a:cubicBezTo>
                      <a:cubicBezTo>
                        <a:pt x="176087" y="196726"/>
                        <a:pt x="170011" y="201242"/>
                        <a:pt x="163525" y="205018"/>
                      </a:cubicBezTo>
                      <a:cubicBezTo>
                        <a:pt x="157121" y="208713"/>
                        <a:pt x="150224" y="211669"/>
                        <a:pt x="142999" y="213722"/>
                      </a:cubicBezTo>
                      <a:cubicBezTo>
                        <a:pt x="141603" y="214132"/>
                        <a:pt x="140700" y="215364"/>
                        <a:pt x="140700" y="216760"/>
                      </a:cubicBezTo>
                      <a:lnTo>
                        <a:pt x="140700" y="244676"/>
                      </a:lnTo>
                      <a:cubicBezTo>
                        <a:pt x="140700" y="246318"/>
                        <a:pt x="140043" y="247796"/>
                        <a:pt x="138975" y="248863"/>
                      </a:cubicBezTo>
                      <a:cubicBezTo>
                        <a:pt x="137908" y="249930"/>
                        <a:pt x="136430" y="250587"/>
                        <a:pt x="134788" y="250587"/>
                      </a:cubicBezTo>
                      <a:lnTo>
                        <a:pt x="100550" y="250587"/>
                      </a:lnTo>
                      <a:cubicBezTo>
                        <a:pt x="98908" y="250587"/>
                        <a:pt x="97430" y="249930"/>
                        <a:pt x="96362" y="248863"/>
                      </a:cubicBezTo>
                      <a:cubicBezTo>
                        <a:pt x="95295" y="247796"/>
                        <a:pt x="94638" y="246318"/>
                        <a:pt x="94638" y="244676"/>
                      </a:cubicBezTo>
                      <a:lnTo>
                        <a:pt x="94638" y="216760"/>
                      </a:lnTo>
                      <a:cubicBezTo>
                        <a:pt x="94638" y="215282"/>
                        <a:pt x="93571" y="213968"/>
                        <a:pt x="92175" y="213640"/>
                      </a:cubicBezTo>
                      <a:cubicBezTo>
                        <a:pt x="84950" y="211587"/>
                        <a:pt x="78135" y="208631"/>
                        <a:pt x="71813" y="204936"/>
                      </a:cubicBezTo>
                      <a:cubicBezTo>
                        <a:pt x="65326" y="201159"/>
                        <a:pt x="59333" y="196644"/>
                        <a:pt x="53914" y="191471"/>
                      </a:cubicBezTo>
                      <a:cubicBezTo>
                        <a:pt x="52846" y="190404"/>
                        <a:pt x="51122" y="190321"/>
                        <a:pt x="49973" y="191143"/>
                      </a:cubicBezTo>
                      <a:lnTo>
                        <a:pt x="25998" y="205018"/>
                      </a:lnTo>
                      <a:cubicBezTo>
                        <a:pt x="24602" y="205839"/>
                        <a:pt x="22960" y="206004"/>
                        <a:pt x="21482" y="205593"/>
                      </a:cubicBezTo>
                      <a:cubicBezTo>
                        <a:pt x="20004" y="205183"/>
                        <a:pt x="18690" y="204197"/>
                        <a:pt x="17869" y="202802"/>
                      </a:cubicBezTo>
                      <a:lnTo>
                        <a:pt x="17787" y="202637"/>
                      </a:lnTo>
                      <a:lnTo>
                        <a:pt x="791" y="173161"/>
                      </a:lnTo>
                      <a:lnTo>
                        <a:pt x="791" y="173161"/>
                      </a:lnTo>
                      <a:cubicBezTo>
                        <a:pt x="-30" y="171766"/>
                        <a:pt x="-194" y="170123"/>
                        <a:pt x="216" y="168645"/>
                      </a:cubicBezTo>
                      <a:cubicBezTo>
                        <a:pt x="627" y="167168"/>
                        <a:pt x="1530" y="165854"/>
                        <a:pt x="3008" y="165033"/>
                      </a:cubicBezTo>
                      <a:lnTo>
                        <a:pt x="27147" y="151075"/>
                      </a:lnTo>
                      <a:cubicBezTo>
                        <a:pt x="28379" y="150336"/>
                        <a:pt x="28953" y="148858"/>
                        <a:pt x="28625" y="147544"/>
                      </a:cubicBezTo>
                      <a:lnTo>
                        <a:pt x="28625" y="147544"/>
                      </a:lnTo>
                      <a:cubicBezTo>
                        <a:pt x="27722" y="144014"/>
                        <a:pt x="27065" y="140319"/>
                        <a:pt x="26572" y="136542"/>
                      </a:cubicBezTo>
                      <a:cubicBezTo>
                        <a:pt x="26162" y="132847"/>
                        <a:pt x="25915" y="129153"/>
                        <a:pt x="25915" y="125294"/>
                      </a:cubicBezTo>
                      <a:cubicBezTo>
                        <a:pt x="25915" y="121517"/>
                        <a:pt x="26162" y="117740"/>
                        <a:pt x="26572" y="114045"/>
                      </a:cubicBezTo>
                      <a:cubicBezTo>
                        <a:pt x="27065" y="110268"/>
                        <a:pt x="27722" y="106656"/>
                        <a:pt x="28625" y="103043"/>
                      </a:cubicBezTo>
                      <a:cubicBezTo>
                        <a:pt x="29035" y="101565"/>
                        <a:pt x="28297" y="100087"/>
                        <a:pt x="26983" y="99430"/>
                      </a:cubicBezTo>
                      <a:lnTo>
                        <a:pt x="3008" y="85554"/>
                      </a:lnTo>
                      <a:cubicBezTo>
                        <a:pt x="1612" y="84733"/>
                        <a:pt x="627" y="83420"/>
                        <a:pt x="216" y="81942"/>
                      </a:cubicBezTo>
                      <a:cubicBezTo>
                        <a:pt x="-194" y="80464"/>
                        <a:pt x="-30" y="78822"/>
                        <a:pt x="791" y="77426"/>
                      </a:cubicBezTo>
                      <a:lnTo>
                        <a:pt x="873" y="77262"/>
                      </a:lnTo>
                      <a:lnTo>
                        <a:pt x="17869" y="47786"/>
                      </a:lnTo>
                      <a:lnTo>
                        <a:pt x="17869" y="47786"/>
                      </a:lnTo>
                      <a:cubicBezTo>
                        <a:pt x="18690" y="46390"/>
                        <a:pt x="20004" y="45405"/>
                        <a:pt x="21482" y="44994"/>
                      </a:cubicBezTo>
                      <a:cubicBezTo>
                        <a:pt x="22960" y="44583"/>
                        <a:pt x="24602" y="44748"/>
                        <a:pt x="25998" y="45569"/>
                      </a:cubicBezTo>
                      <a:lnTo>
                        <a:pt x="25998" y="45569"/>
                      </a:lnTo>
                      <a:lnTo>
                        <a:pt x="50137" y="59527"/>
                      </a:lnTo>
                      <a:cubicBezTo>
                        <a:pt x="51450" y="60266"/>
                        <a:pt x="53010" y="60019"/>
                        <a:pt x="53996" y="59034"/>
                      </a:cubicBezTo>
                      <a:cubicBezTo>
                        <a:pt x="59333" y="53861"/>
                        <a:pt x="65326" y="49346"/>
                        <a:pt x="71813" y="45651"/>
                      </a:cubicBezTo>
                      <a:cubicBezTo>
                        <a:pt x="78217" y="41956"/>
                        <a:pt x="85114" y="39000"/>
                        <a:pt x="92339" y="36948"/>
                      </a:cubicBezTo>
                      <a:cubicBezTo>
                        <a:pt x="93735" y="36537"/>
                        <a:pt x="94638" y="35223"/>
                        <a:pt x="94638" y="33828"/>
                      </a:cubicBezTo>
                      <a:lnTo>
                        <a:pt x="94638" y="5912"/>
                      </a:lnTo>
                      <a:cubicBezTo>
                        <a:pt x="94638" y="4270"/>
                        <a:pt x="95295" y="2792"/>
                        <a:pt x="96362" y="1724"/>
                      </a:cubicBezTo>
                      <a:cubicBezTo>
                        <a:pt x="97430" y="657"/>
                        <a:pt x="98990" y="0"/>
                        <a:pt x="100550" y="0"/>
                      </a:cubicBezTo>
                      <a:lnTo>
                        <a:pt x="134788" y="0"/>
                      </a:lnTo>
                      <a:cubicBezTo>
                        <a:pt x="136430" y="0"/>
                        <a:pt x="137908" y="657"/>
                        <a:pt x="138975" y="1724"/>
                      </a:cubicBezTo>
                      <a:cubicBezTo>
                        <a:pt x="140043" y="2792"/>
                        <a:pt x="140700" y="4270"/>
                        <a:pt x="140700" y="5912"/>
                      </a:cubicBezTo>
                      <a:lnTo>
                        <a:pt x="140700" y="33828"/>
                      </a:lnTo>
                      <a:cubicBezTo>
                        <a:pt x="140535" y="35306"/>
                        <a:pt x="141603" y="36537"/>
                        <a:pt x="142999" y="36865"/>
                      </a:cubicBez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6" name="AutoShape 86"/>
                <p:cNvSpPr/>
                <p:nvPr/>
              </p:nvSpPr>
              <p:spPr>
                <a:xfrm>
                  <a:off x="5484552" y="2292870"/>
                  <a:ext cx="77836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836" h="77672">
                      <a:moveTo>
                        <a:pt x="30051" y="8950"/>
                      </a:moveTo>
                      <a:cubicBezTo>
                        <a:pt x="30051" y="4023"/>
                        <a:pt x="34074" y="0"/>
                        <a:pt x="39000" y="0"/>
                      </a:cubicBezTo>
                      <a:cubicBezTo>
                        <a:pt x="43927" y="0"/>
                        <a:pt x="47950" y="4023"/>
                        <a:pt x="47950" y="8950"/>
                      </a:cubicBezTo>
                      <a:lnTo>
                        <a:pt x="47950" y="29887"/>
                      </a:lnTo>
                      <a:lnTo>
                        <a:pt x="68887" y="29887"/>
                      </a:lnTo>
                      <a:cubicBezTo>
                        <a:pt x="73813" y="29887"/>
                        <a:pt x="77837" y="33910"/>
                        <a:pt x="77837" y="38836"/>
                      </a:cubicBezTo>
                      <a:cubicBezTo>
                        <a:pt x="77837" y="43762"/>
                        <a:pt x="73813" y="47786"/>
                        <a:pt x="68887" y="47786"/>
                      </a:cubicBezTo>
                      <a:lnTo>
                        <a:pt x="47868" y="47786"/>
                      </a:lnTo>
                      <a:lnTo>
                        <a:pt x="47868" y="68723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3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7" name="AutoShape 87"/>
                <p:cNvSpPr/>
                <p:nvPr/>
              </p:nvSpPr>
              <p:spPr>
                <a:xfrm>
                  <a:off x="4357321" y="2862685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6" y="8950"/>
                      </a:moveTo>
                      <a:cubicBezTo>
                        <a:pt x="29886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6" y="73649"/>
                        <a:pt x="29886" y="68723"/>
                      </a:cubicBezTo>
                      <a:lnTo>
                        <a:pt x="29886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6" y="29887"/>
                      </a:lnTo>
                      <a:lnTo>
                        <a:pt x="29886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8" name="AutoShape 88"/>
                <p:cNvSpPr/>
                <p:nvPr/>
              </p:nvSpPr>
              <p:spPr>
                <a:xfrm>
                  <a:off x="4502730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89" name="AutoShape 89"/>
                <p:cNvSpPr/>
                <p:nvPr/>
              </p:nvSpPr>
              <p:spPr>
                <a:xfrm>
                  <a:off x="2926789" y="1905002"/>
                  <a:ext cx="77754" cy="777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754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4" y="33910"/>
                        <a:pt x="77754" y="38836"/>
                      </a:cubicBezTo>
                      <a:cubicBezTo>
                        <a:pt x="77754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805"/>
                      </a:lnTo>
                      <a:cubicBezTo>
                        <a:pt x="47868" y="73731"/>
                        <a:pt x="43845" y="77754"/>
                        <a:pt x="38918" y="77754"/>
                      </a:cubicBezTo>
                      <a:cubicBezTo>
                        <a:pt x="33992" y="77754"/>
                        <a:pt x="29969" y="73731"/>
                        <a:pt x="29969" y="68805"/>
                      </a:cubicBezTo>
                      <a:lnTo>
                        <a:pt x="29969" y="47704"/>
                      </a:lnTo>
                      <a:lnTo>
                        <a:pt x="8950" y="47704"/>
                      </a:lnTo>
                      <a:cubicBezTo>
                        <a:pt x="4023" y="47704"/>
                        <a:pt x="0" y="43680"/>
                        <a:pt x="0" y="38754"/>
                      </a:cubicBezTo>
                      <a:cubicBezTo>
                        <a:pt x="0" y="33828"/>
                        <a:pt x="4023" y="29804"/>
                        <a:pt x="8950" y="29804"/>
                      </a:cubicBezTo>
                      <a:lnTo>
                        <a:pt x="29969" y="29804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0" name="AutoShape 90"/>
                <p:cNvSpPr/>
                <p:nvPr/>
              </p:nvSpPr>
              <p:spPr>
                <a:xfrm>
                  <a:off x="2005561" y="2292870"/>
                  <a:ext cx="77672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672" h="77672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887"/>
                      </a:lnTo>
                      <a:lnTo>
                        <a:pt x="68723" y="29887"/>
                      </a:lnTo>
                      <a:cubicBezTo>
                        <a:pt x="73649" y="29887"/>
                        <a:pt x="77672" y="33910"/>
                        <a:pt x="77672" y="38836"/>
                      </a:cubicBezTo>
                      <a:cubicBezTo>
                        <a:pt x="77672" y="43762"/>
                        <a:pt x="73649" y="47786"/>
                        <a:pt x="68723" y="47786"/>
                      </a:cubicBezTo>
                      <a:lnTo>
                        <a:pt x="47786" y="47786"/>
                      </a:lnTo>
                      <a:lnTo>
                        <a:pt x="47786" y="68723"/>
                      </a:lnTo>
                      <a:cubicBezTo>
                        <a:pt x="47786" y="73649"/>
                        <a:pt x="43762" y="77672"/>
                        <a:pt x="38836" y="77672"/>
                      </a:cubicBezTo>
                      <a:cubicBezTo>
                        <a:pt x="33910" y="77672"/>
                        <a:pt x="29887" y="73649"/>
                        <a:pt x="29887" y="68723"/>
                      </a:cubicBezTo>
                      <a:lnTo>
                        <a:pt x="29887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887" y="29887"/>
                      </a:lnTo>
                      <a:lnTo>
                        <a:pt x="29887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1" name="AutoShape 91"/>
                <p:cNvSpPr/>
                <p:nvPr/>
              </p:nvSpPr>
              <p:spPr>
                <a:xfrm>
                  <a:off x="950911" y="4099118"/>
                  <a:ext cx="77754" cy="778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836">
                      <a:moveTo>
                        <a:pt x="29887" y="8950"/>
                      </a:moveTo>
                      <a:cubicBezTo>
                        <a:pt x="29887" y="4023"/>
                        <a:pt x="33910" y="0"/>
                        <a:pt x="38836" y="0"/>
                      </a:cubicBezTo>
                      <a:cubicBezTo>
                        <a:pt x="43762" y="0"/>
                        <a:pt x="47786" y="4023"/>
                        <a:pt x="47786" y="8950"/>
                      </a:cubicBezTo>
                      <a:lnTo>
                        <a:pt x="47786" y="29969"/>
                      </a:lnTo>
                      <a:lnTo>
                        <a:pt x="68805" y="29969"/>
                      </a:lnTo>
                      <a:cubicBezTo>
                        <a:pt x="73731" y="29969"/>
                        <a:pt x="77754" y="33992"/>
                        <a:pt x="77754" y="38918"/>
                      </a:cubicBezTo>
                      <a:cubicBezTo>
                        <a:pt x="77754" y="43845"/>
                        <a:pt x="73731" y="47868"/>
                        <a:pt x="68805" y="47868"/>
                      </a:cubicBezTo>
                      <a:lnTo>
                        <a:pt x="47704" y="47868"/>
                      </a:lnTo>
                      <a:lnTo>
                        <a:pt x="47704" y="68887"/>
                      </a:lnTo>
                      <a:cubicBezTo>
                        <a:pt x="47704" y="73813"/>
                        <a:pt x="43680" y="77836"/>
                        <a:pt x="38754" y="77836"/>
                      </a:cubicBezTo>
                      <a:cubicBezTo>
                        <a:pt x="33828" y="77836"/>
                        <a:pt x="29804" y="73813"/>
                        <a:pt x="29804" y="68887"/>
                      </a:cubicBezTo>
                      <a:lnTo>
                        <a:pt x="29804" y="47868"/>
                      </a:lnTo>
                      <a:lnTo>
                        <a:pt x="8950" y="47868"/>
                      </a:lnTo>
                      <a:cubicBezTo>
                        <a:pt x="4023" y="47868"/>
                        <a:pt x="0" y="43845"/>
                        <a:pt x="0" y="38918"/>
                      </a:cubicBezTo>
                      <a:cubicBezTo>
                        <a:pt x="0" y="33992"/>
                        <a:pt x="4023" y="29969"/>
                        <a:pt x="8950" y="29969"/>
                      </a:cubicBezTo>
                      <a:lnTo>
                        <a:pt x="29969" y="29969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2" name="AutoShape 92"/>
                <p:cNvSpPr/>
                <p:nvPr/>
              </p:nvSpPr>
              <p:spPr>
                <a:xfrm>
                  <a:off x="5545229" y="3965778"/>
                  <a:ext cx="77754" cy="7767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7754" h="77672">
                      <a:moveTo>
                        <a:pt x="29969" y="8950"/>
                      </a:moveTo>
                      <a:cubicBezTo>
                        <a:pt x="29969" y="4023"/>
                        <a:pt x="33992" y="0"/>
                        <a:pt x="38918" y="0"/>
                      </a:cubicBezTo>
                      <a:cubicBezTo>
                        <a:pt x="43845" y="0"/>
                        <a:pt x="47868" y="4023"/>
                        <a:pt x="47868" y="8950"/>
                      </a:cubicBezTo>
                      <a:lnTo>
                        <a:pt x="47868" y="29887"/>
                      </a:lnTo>
                      <a:lnTo>
                        <a:pt x="68805" y="29887"/>
                      </a:lnTo>
                      <a:cubicBezTo>
                        <a:pt x="73731" y="29887"/>
                        <a:pt x="77755" y="33910"/>
                        <a:pt x="77755" y="38836"/>
                      </a:cubicBezTo>
                      <a:cubicBezTo>
                        <a:pt x="77755" y="43762"/>
                        <a:pt x="73731" y="47786"/>
                        <a:pt x="68805" y="47786"/>
                      </a:cubicBezTo>
                      <a:lnTo>
                        <a:pt x="47868" y="47786"/>
                      </a:lnTo>
                      <a:lnTo>
                        <a:pt x="47868" y="68722"/>
                      </a:lnTo>
                      <a:cubicBezTo>
                        <a:pt x="47868" y="73649"/>
                        <a:pt x="43845" y="77672"/>
                        <a:pt x="38918" y="77672"/>
                      </a:cubicBezTo>
                      <a:cubicBezTo>
                        <a:pt x="33992" y="77672"/>
                        <a:pt x="29969" y="73649"/>
                        <a:pt x="29969" y="68722"/>
                      </a:cubicBezTo>
                      <a:lnTo>
                        <a:pt x="29969" y="47786"/>
                      </a:lnTo>
                      <a:lnTo>
                        <a:pt x="8950" y="47786"/>
                      </a:lnTo>
                      <a:cubicBezTo>
                        <a:pt x="4023" y="47786"/>
                        <a:pt x="0" y="43762"/>
                        <a:pt x="0" y="38836"/>
                      </a:cubicBezTo>
                      <a:cubicBezTo>
                        <a:pt x="0" y="33910"/>
                        <a:pt x="4023" y="29887"/>
                        <a:pt x="8950" y="29887"/>
                      </a:cubicBezTo>
                      <a:lnTo>
                        <a:pt x="29969" y="29887"/>
                      </a:lnTo>
                      <a:lnTo>
                        <a:pt x="29969" y="8950"/>
                      </a:lnTo>
                      <a:close/>
                    </a:path>
                  </a:pathLst>
                </a:custGeom>
                <a:solidFill>
                  <a:srgbClr val="C0CDEA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3" name="AutoShape 93"/>
                <p:cNvSpPr/>
                <p:nvPr/>
              </p:nvSpPr>
              <p:spPr>
                <a:xfrm>
                  <a:off x="3628138" y="1942442"/>
                  <a:ext cx="87114" cy="8719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96">
                      <a:moveTo>
                        <a:pt x="43598" y="0"/>
                      </a:moveTo>
                      <a:cubicBezTo>
                        <a:pt x="55586" y="0"/>
                        <a:pt x="66506" y="4926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668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96"/>
                        <a:pt x="43598" y="87196"/>
                      </a:cubicBezTo>
                      <a:cubicBezTo>
                        <a:pt x="31611" y="87196"/>
                        <a:pt x="20691" y="82352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726" y="12726"/>
                      </a:cubicBezTo>
                      <a:cubicBezTo>
                        <a:pt x="20608" y="4926"/>
                        <a:pt x="31529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8952"/>
                        <a:pt x="72828" y="51645"/>
                        <a:pt x="72828" y="43598"/>
                      </a:cubicBezTo>
                      <a:cubicBezTo>
                        <a:pt x="72828" y="35470"/>
                        <a:pt x="69544" y="28162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4" name="AutoShape 94"/>
                <p:cNvSpPr/>
                <p:nvPr/>
              </p:nvSpPr>
              <p:spPr>
                <a:xfrm>
                  <a:off x="3332557" y="2271933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726"/>
                      </a:cubicBezTo>
                      <a:lnTo>
                        <a:pt x="74388" y="12726"/>
                      </a:lnTo>
                      <a:cubicBezTo>
                        <a:pt x="82270" y="20609"/>
                        <a:pt x="87114" y="31529"/>
                        <a:pt x="87114" y="43516"/>
                      </a:cubicBezTo>
                      <a:cubicBezTo>
                        <a:pt x="87114" y="55586"/>
                        <a:pt x="82270" y="66424"/>
                        <a:pt x="74388" y="74306"/>
                      </a:cubicBezTo>
                      <a:cubicBezTo>
                        <a:pt x="66506" y="82188"/>
                        <a:pt x="55586" y="87032"/>
                        <a:pt x="43598" y="87032"/>
                      </a:cubicBezTo>
                      <a:cubicBezTo>
                        <a:pt x="31611" y="87032"/>
                        <a:pt x="20691" y="82188"/>
                        <a:pt x="12809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809" y="12644"/>
                      </a:cubicBezTo>
                      <a:cubicBezTo>
                        <a:pt x="20691" y="4926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289" y="22908"/>
                      </a:moveTo>
                      <a:cubicBezTo>
                        <a:pt x="59034" y="17653"/>
                        <a:pt x="51644" y="14369"/>
                        <a:pt x="43598" y="14369"/>
                      </a:cubicBezTo>
                      <a:cubicBezTo>
                        <a:pt x="35552" y="14369"/>
                        <a:pt x="28162" y="17653"/>
                        <a:pt x="22907" y="22908"/>
                      </a:cubicBezTo>
                      <a:cubicBezTo>
                        <a:pt x="17571" y="28244"/>
                        <a:pt x="14369" y="35552"/>
                        <a:pt x="14369" y="43598"/>
                      </a:cubicBezTo>
                      <a:cubicBezTo>
                        <a:pt x="14369" y="51727"/>
                        <a:pt x="17653" y="59034"/>
                        <a:pt x="22907" y="64289"/>
                      </a:cubicBezTo>
                      <a:lnTo>
                        <a:pt x="22907" y="64289"/>
                      </a:lnTo>
                      <a:cubicBezTo>
                        <a:pt x="28162" y="69544"/>
                        <a:pt x="35470" y="72828"/>
                        <a:pt x="43598" y="72828"/>
                      </a:cubicBezTo>
                      <a:cubicBezTo>
                        <a:pt x="51644" y="72828"/>
                        <a:pt x="59034" y="69544"/>
                        <a:pt x="64289" y="64289"/>
                      </a:cubicBezTo>
                      <a:cubicBezTo>
                        <a:pt x="69544" y="59034"/>
                        <a:pt x="72828" y="51645"/>
                        <a:pt x="72828" y="43598"/>
                      </a:cubicBezTo>
                      <a:cubicBezTo>
                        <a:pt x="72910" y="35552"/>
                        <a:pt x="69626" y="28244"/>
                        <a:pt x="64289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5" name="AutoShape 95"/>
                <p:cNvSpPr/>
                <p:nvPr/>
              </p:nvSpPr>
              <p:spPr>
                <a:xfrm>
                  <a:off x="6145095" y="3029606"/>
                  <a:ext cx="87114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114" y="31529"/>
                        <a:pt x="87114" y="43516"/>
                      </a:cubicBezTo>
                      <a:cubicBezTo>
                        <a:pt x="87114" y="55504"/>
                        <a:pt x="82270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4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7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388" y="14369"/>
                        <a:pt x="28080" y="17653"/>
                        <a:pt x="22826" y="22907"/>
                      </a:cubicBezTo>
                      <a:cubicBezTo>
                        <a:pt x="17489" y="28244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462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462" y="28162"/>
                        <a:pt x="64207" y="22907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6" name="AutoShape 96"/>
                <p:cNvSpPr/>
                <p:nvPr/>
              </p:nvSpPr>
              <p:spPr>
                <a:xfrm>
                  <a:off x="1005183" y="2374976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6"/>
                      </a:cubicBezTo>
                      <a:lnTo>
                        <a:pt x="74306" y="12726"/>
                      </a:lnTo>
                      <a:cubicBezTo>
                        <a:pt x="82188" y="20609"/>
                        <a:pt x="87032" y="31529"/>
                        <a:pt x="87032" y="43516"/>
                      </a:cubicBezTo>
                      <a:cubicBezTo>
                        <a:pt x="87032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447"/>
                        <a:pt x="4844" y="20526"/>
                        <a:pt x="12726" y="12644"/>
                      </a:cubicBezTo>
                      <a:cubicBezTo>
                        <a:pt x="20526" y="4926"/>
                        <a:pt x="31447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0" y="17653"/>
                        <a:pt x="22825" y="22908"/>
                      </a:cubicBezTo>
                      <a:cubicBezTo>
                        <a:pt x="17571" y="28162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5" y="64289"/>
                      </a:cubicBezTo>
                      <a:lnTo>
                        <a:pt x="22825" y="64289"/>
                      </a:lnTo>
                      <a:cubicBezTo>
                        <a:pt x="28080" y="69544"/>
                        <a:pt x="35388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8952"/>
                        <a:pt x="72746" y="51645"/>
                        <a:pt x="72746" y="43598"/>
                      </a:cubicBezTo>
                      <a:cubicBezTo>
                        <a:pt x="72746" y="35552"/>
                        <a:pt x="69462" y="28162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7" name="AutoShape 97"/>
                <p:cNvSpPr/>
                <p:nvPr/>
              </p:nvSpPr>
              <p:spPr>
                <a:xfrm>
                  <a:off x="6405699" y="4435834"/>
                  <a:ext cx="87032" cy="870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032" h="87032">
                      <a:moveTo>
                        <a:pt x="43516" y="0"/>
                      </a:moveTo>
                      <a:cubicBezTo>
                        <a:pt x="55504" y="0"/>
                        <a:pt x="66424" y="4844"/>
                        <a:pt x="74306" y="12727"/>
                      </a:cubicBezTo>
                      <a:lnTo>
                        <a:pt x="74306" y="12727"/>
                      </a:lnTo>
                      <a:cubicBezTo>
                        <a:pt x="82188" y="20609"/>
                        <a:pt x="87033" y="31529"/>
                        <a:pt x="87033" y="43516"/>
                      </a:cubicBezTo>
                      <a:cubicBezTo>
                        <a:pt x="87033" y="55586"/>
                        <a:pt x="82188" y="66424"/>
                        <a:pt x="74306" y="74306"/>
                      </a:cubicBezTo>
                      <a:cubicBezTo>
                        <a:pt x="66424" y="82188"/>
                        <a:pt x="55504" y="87032"/>
                        <a:pt x="43516" y="87032"/>
                      </a:cubicBezTo>
                      <a:cubicBezTo>
                        <a:pt x="31529" y="87032"/>
                        <a:pt x="20609" y="82188"/>
                        <a:pt x="12726" y="74306"/>
                      </a:cubicBezTo>
                      <a:lnTo>
                        <a:pt x="12726" y="74224"/>
                      </a:lnTo>
                      <a:cubicBezTo>
                        <a:pt x="4844" y="66342"/>
                        <a:pt x="0" y="55421"/>
                        <a:pt x="0" y="43434"/>
                      </a:cubicBezTo>
                      <a:cubicBezTo>
                        <a:pt x="0" y="31365"/>
                        <a:pt x="4844" y="20526"/>
                        <a:pt x="12809" y="12644"/>
                      </a:cubicBezTo>
                      <a:cubicBezTo>
                        <a:pt x="20609" y="4844"/>
                        <a:pt x="31529" y="0"/>
                        <a:pt x="43516" y="0"/>
                      </a:cubicBezTo>
                      <a:lnTo>
                        <a:pt x="43516" y="0"/>
                      </a:lnTo>
                      <a:close/>
                      <a:moveTo>
                        <a:pt x="64207" y="22908"/>
                      </a:moveTo>
                      <a:cubicBezTo>
                        <a:pt x="58952" y="17653"/>
                        <a:pt x="51563" y="14369"/>
                        <a:pt x="43516" y="14369"/>
                      </a:cubicBezTo>
                      <a:cubicBezTo>
                        <a:pt x="35470" y="14369"/>
                        <a:pt x="28081" y="17653"/>
                        <a:pt x="22826" y="22908"/>
                      </a:cubicBezTo>
                      <a:cubicBezTo>
                        <a:pt x="17571" y="28163"/>
                        <a:pt x="14286" y="35552"/>
                        <a:pt x="14286" y="43598"/>
                      </a:cubicBezTo>
                      <a:cubicBezTo>
                        <a:pt x="14286" y="51727"/>
                        <a:pt x="17571" y="59034"/>
                        <a:pt x="22826" y="64289"/>
                      </a:cubicBezTo>
                      <a:lnTo>
                        <a:pt x="22826" y="64289"/>
                      </a:lnTo>
                      <a:cubicBezTo>
                        <a:pt x="28081" y="69544"/>
                        <a:pt x="35470" y="72828"/>
                        <a:pt x="43516" y="72828"/>
                      </a:cubicBezTo>
                      <a:cubicBezTo>
                        <a:pt x="51563" y="72828"/>
                        <a:pt x="58952" y="69544"/>
                        <a:pt x="64207" y="64289"/>
                      </a:cubicBezTo>
                      <a:cubicBezTo>
                        <a:pt x="69544" y="59034"/>
                        <a:pt x="72746" y="51645"/>
                        <a:pt x="72746" y="43598"/>
                      </a:cubicBezTo>
                      <a:cubicBezTo>
                        <a:pt x="72746" y="35470"/>
                        <a:pt x="69544" y="28163"/>
                        <a:pt x="64207" y="22908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98" name="AutoShape 98"/>
                <p:cNvSpPr/>
                <p:nvPr/>
              </p:nvSpPr>
              <p:spPr>
                <a:xfrm>
                  <a:off x="5913638" y="2072333"/>
                  <a:ext cx="87114" cy="8711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7114" h="87114">
                      <a:moveTo>
                        <a:pt x="43598" y="0"/>
                      </a:moveTo>
                      <a:cubicBezTo>
                        <a:pt x="55586" y="0"/>
                        <a:pt x="66506" y="4844"/>
                        <a:pt x="74388" y="12809"/>
                      </a:cubicBezTo>
                      <a:lnTo>
                        <a:pt x="74388" y="12809"/>
                      </a:lnTo>
                      <a:cubicBezTo>
                        <a:pt x="82270" y="20691"/>
                        <a:pt x="87114" y="31611"/>
                        <a:pt x="87114" y="43598"/>
                      </a:cubicBezTo>
                      <a:cubicBezTo>
                        <a:pt x="87114" y="55586"/>
                        <a:pt x="82270" y="66506"/>
                        <a:pt x="74388" y="74388"/>
                      </a:cubicBezTo>
                      <a:cubicBezTo>
                        <a:pt x="66506" y="82270"/>
                        <a:pt x="55586" y="87114"/>
                        <a:pt x="43598" y="87114"/>
                      </a:cubicBezTo>
                      <a:cubicBezTo>
                        <a:pt x="31611" y="87114"/>
                        <a:pt x="20691" y="82270"/>
                        <a:pt x="12809" y="74388"/>
                      </a:cubicBezTo>
                      <a:lnTo>
                        <a:pt x="12726" y="74306"/>
                      </a:lnTo>
                      <a:cubicBezTo>
                        <a:pt x="4844" y="66424"/>
                        <a:pt x="0" y="55504"/>
                        <a:pt x="0" y="43516"/>
                      </a:cubicBezTo>
                      <a:cubicBezTo>
                        <a:pt x="0" y="31529"/>
                        <a:pt x="4844" y="20609"/>
                        <a:pt x="12809" y="12726"/>
                      </a:cubicBezTo>
                      <a:cubicBezTo>
                        <a:pt x="20691" y="4844"/>
                        <a:pt x="31611" y="0"/>
                        <a:pt x="43598" y="0"/>
                      </a:cubicBezTo>
                      <a:lnTo>
                        <a:pt x="43598" y="0"/>
                      </a:lnTo>
                      <a:close/>
                      <a:moveTo>
                        <a:pt x="64371" y="22825"/>
                      </a:moveTo>
                      <a:cubicBezTo>
                        <a:pt x="59034" y="17571"/>
                        <a:pt x="51727" y="14286"/>
                        <a:pt x="43680" y="14286"/>
                      </a:cubicBezTo>
                      <a:cubicBezTo>
                        <a:pt x="35634" y="14286"/>
                        <a:pt x="28244" y="17571"/>
                        <a:pt x="22990" y="22825"/>
                      </a:cubicBezTo>
                      <a:cubicBezTo>
                        <a:pt x="17653" y="28080"/>
                        <a:pt x="14451" y="35470"/>
                        <a:pt x="14451" y="43516"/>
                      </a:cubicBezTo>
                      <a:cubicBezTo>
                        <a:pt x="14451" y="51645"/>
                        <a:pt x="17735" y="58952"/>
                        <a:pt x="22990" y="64207"/>
                      </a:cubicBezTo>
                      <a:lnTo>
                        <a:pt x="22990" y="64207"/>
                      </a:lnTo>
                      <a:cubicBezTo>
                        <a:pt x="28244" y="69462"/>
                        <a:pt x="35552" y="72746"/>
                        <a:pt x="43680" y="72746"/>
                      </a:cubicBezTo>
                      <a:cubicBezTo>
                        <a:pt x="51727" y="72746"/>
                        <a:pt x="59116" y="69462"/>
                        <a:pt x="64371" y="64207"/>
                      </a:cubicBezTo>
                      <a:cubicBezTo>
                        <a:pt x="69626" y="58870"/>
                        <a:pt x="72910" y="51563"/>
                        <a:pt x="72910" y="43516"/>
                      </a:cubicBezTo>
                      <a:cubicBezTo>
                        <a:pt x="72910" y="35470"/>
                        <a:pt x="69626" y="28162"/>
                        <a:pt x="64371" y="22825"/>
                      </a:cubicBez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99" name="Group 99"/>
              <p:cNvGrpSpPr/>
              <p:nvPr/>
            </p:nvGrpSpPr>
            <p:grpSpPr>
              <a:xfrm rot="0">
                <a:off x="1915953" y="3283070"/>
                <a:ext cx="551048" cy="1845327"/>
                <a:chOff x="1915953" y="3283070"/>
                <a:chExt cx="551048" cy="1845327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00" name="AutoShape 100"/>
                <p:cNvSpPr/>
                <p:nvPr/>
              </p:nvSpPr>
              <p:spPr>
                <a:xfrm>
                  <a:off x="1939876" y="4044329"/>
                  <a:ext cx="260193" cy="10087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0192" h="1008768">
                      <a:moveTo>
                        <a:pt x="0" y="352"/>
                      </a:moveTo>
                      <a:cubicBezTo>
                        <a:pt x="0" y="352"/>
                        <a:pt x="100662" y="487158"/>
                        <a:pt x="115851" y="578131"/>
                      </a:cubicBezTo>
                      <a:cubicBezTo>
                        <a:pt x="131041" y="669105"/>
                        <a:pt x="147380" y="986444"/>
                        <a:pt x="175542" y="982421"/>
                      </a:cubicBezTo>
                      <a:cubicBezTo>
                        <a:pt x="175542" y="982421"/>
                        <a:pt x="176774" y="1002783"/>
                        <a:pt x="182768" y="1005082"/>
                      </a:cubicBezTo>
                      <a:cubicBezTo>
                        <a:pt x="188269" y="1007135"/>
                        <a:pt x="222589" y="1019861"/>
                        <a:pt x="234330" y="981846"/>
                      </a:cubicBezTo>
                      <a:cubicBezTo>
                        <a:pt x="235480" y="978234"/>
                        <a:pt x="247631" y="982339"/>
                        <a:pt x="248042" y="977330"/>
                      </a:cubicBezTo>
                      <a:cubicBezTo>
                        <a:pt x="252886" y="919856"/>
                        <a:pt x="253789" y="645212"/>
                        <a:pt x="253871" y="600546"/>
                      </a:cubicBezTo>
                      <a:cubicBezTo>
                        <a:pt x="253871" y="555799"/>
                        <a:pt x="260194" y="174499"/>
                        <a:pt x="260194" y="174499"/>
                      </a:cubicBezTo>
                      <a:cubicBezTo>
                        <a:pt x="260194" y="174499"/>
                        <a:pt x="64371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1" name="AutoShape 101"/>
                <p:cNvSpPr/>
                <p:nvPr/>
              </p:nvSpPr>
              <p:spPr>
                <a:xfrm>
                  <a:off x="2246989" y="3366615"/>
                  <a:ext cx="61074" cy="5480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1074" h="54800">
                      <a:moveTo>
                        <a:pt x="292" y="54801"/>
                      </a:moveTo>
                      <a:lnTo>
                        <a:pt x="46" y="33371"/>
                      </a:lnTo>
                      <a:cubicBezTo>
                        <a:pt x="46" y="33371"/>
                        <a:pt x="-365" y="26557"/>
                        <a:pt x="1277" y="20563"/>
                      </a:cubicBezTo>
                      <a:cubicBezTo>
                        <a:pt x="2919" y="14569"/>
                        <a:pt x="5957" y="6687"/>
                        <a:pt x="6942" y="5127"/>
                      </a:cubicBezTo>
                      <a:cubicBezTo>
                        <a:pt x="7928" y="3567"/>
                        <a:pt x="13757" y="-1524"/>
                        <a:pt x="24349" y="447"/>
                      </a:cubicBezTo>
                      <a:cubicBezTo>
                        <a:pt x="34941" y="2417"/>
                        <a:pt x="53989" y="4963"/>
                        <a:pt x="59080" y="11942"/>
                      </a:cubicBezTo>
                      <a:cubicBezTo>
                        <a:pt x="64088" y="19003"/>
                        <a:pt x="58094" y="43224"/>
                        <a:pt x="58012" y="45769"/>
                      </a:cubicBezTo>
                      <a:cubicBezTo>
                        <a:pt x="57848" y="48315"/>
                        <a:pt x="292" y="54801"/>
                        <a:pt x="292" y="54801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2" name="AutoShape 102"/>
                <p:cNvSpPr/>
                <p:nvPr/>
              </p:nvSpPr>
              <p:spPr>
                <a:xfrm>
                  <a:off x="2111067" y="5027982"/>
                  <a:ext cx="196807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807" h="92369">
                      <a:moveTo>
                        <a:pt x="84405" y="15108"/>
                      </a:moveTo>
                      <a:cubicBezTo>
                        <a:pt x="90234" y="21922"/>
                        <a:pt x="104931" y="28080"/>
                        <a:pt x="124144" y="32350"/>
                      </a:cubicBezTo>
                      <a:cubicBezTo>
                        <a:pt x="143357" y="36701"/>
                        <a:pt x="164869" y="43270"/>
                        <a:pt x="176610" y="46718"/>
                      </a:cubicBezTo>
                      <a:cubicBezTo>
                        <a:pt x="188269" y="50167"/>
                        <a:pt x="196808" y="66998"/>
                        <a:pt x="196808" y="74224"/>
                      </a:cubicBezTo>
                      <a:cubicBezTo>
                        <a:pt x="196808" y="81449"/>
                        <a:pt x="191389" y="85883"/>
                        <a:pt x="191389" y="85883"/>
                      </a:cubicBezTo>
                      <a:lnTo>
                        <a:pt x="8128" y="92369"/>
                      </a:lnTo>
                      <a:lnTo>
                        <a:pt x="4844" y="85883"/>
                      </a:lnTo>
                      <a:cubicBezTo>
                        <a:pt x="4844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8785" y="0"/>
                        <a:pt x="18720" y="0"/>
                      </a:cubicBezTo>
                      <a:cubicBezTo>
                        <a:pt x="28655" y="0"/>
                        <a:pt x="61005" y="0"/>
                        <a:pt x="66834" y="0"/>
                      </a:cubicBezTo>
                      <a:cubicBezTo>
                        <a:pt x="72664" y="0"/>
                        <a:pt x="75127" y="5583"/>
                        <a:pt x="84405" y="1510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3" name="AutoShape 103"/>
                <p:cNvSpPr/>
                <p:nvPr/>
              </p:nvSpPr>
              <p:spPr>
                <a:xfrm>
                  <a:off x="2109096" y="5113865"/>
                  <a:ext cx="19672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96725" h="14532">
                      <a:moveTo>
                        <a:pt x="193277" y="0"/>
                      </a:moveTo>
                      <a:lnTo>
                        <a:pt x="3448" y="0"/>
                      </a:lnTo>
                      <a:cubicBezTo>
                        <a:pt x="1560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560" y="14533"/>
                        <a:pt x="3448" y="14533"/>
                      </a:cubicBezTo>
                      <a:lnTo>
                        <a:pt x="193277" y="14533"/>
                      </a:lnTo>
                      <a:cubicBezTo>
                        <a:pt x="195166" y="14533"/>
                        <a:pt x="196726" y="12809"/>
                        <a:pt x="196726" y="10756"/>
                      </a:cubicBezTo>
                      <a:lnTo>
                        <a:pt x="196726" y="3777"/>
                      </a:lnTo>
                      <a:cubicBezTo>
                        <a:pt x="196726" y="1724"/>
                        <a:pt x="195166" y="0"/>
                        <a:pt x="193277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4" name="AutoShape 104"/>
                <p:cNvSpPr/>
                <p:nvPr/>
              </p:nvSpPr>
              <p:spPr>
                <a:xfrm>
                  <a:off x="1944705" y="3391633"/>
                  <a:ext cx="362513" cy="4397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2513" h="439789">
                      <a:moveTo>
                        <a:pt x="3136" y="409440"/>
                      </a:moveTo>
                      <a:cubicBezTo>
                        <a:pt x="23744" y="366827"/>
                        <a:pt x="209714" y="217723"/>
                        <a:pt x="220142" y="209430"/>
                      </a:cubicBezTo>
                      <a:cubicBezTo>
                        <a:pt x="230569" y="201137"/>
                        <a:pt x="300769" y="8024"/>
                        <a:pt x="303561" y="1702"/>
                      </a:cubicBezTo>
                      <a:cubicBezTo>
                        <a:pt x="306353" y="-4620"/>
                        <a:pt x="352743" y="8353"/>
                        <a:pt x="362513" y="13197"/>
                      </a:cubicBezTo>
                      <a:cubicBezTo>
                        <a:pt x="362513" y="13197"/>
                        <a:pt x="351839" y="216902"/>
                        <a:pt x="316944" y="276921"/>
                      </a:cubicBezTo>
                      <a:cubicBezTo>
                        <a:pt x="282131" y="336858"/>
                        <a:pt x="147396" y="426518"/>
                        <a:pt x="132452" y="429228"/>
                      </a:cubicBezTo>
                      <a:cubicBezTo>
                        <a:pt x="67835" y="440887"/>
                        <a:pt x="-17473" y="451971"/>
                        <a:pt x="3136" y="409440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5" name="AutoShape 105"/>
                <p:cNvSpPr/>
                <p:nvPr/>
              </p:nvSpPr>
              <p:spPr>
                <a:xfrm>
                  <a:off x="1939794" y="4044329"/>
                  <a:ext cx="239913" cy="101057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9912" h="1010574">
                      <a:moveTo>
                        <a:pt x="0" y="352"/>
                      </a:moveTo>
                      <a:cubicBezTo>
                        <a:pt x="0" y="352"/>
                        <a:pt x="43762" y="487158"/>
                        <a:pt x="48360" y="578131"/>
                      </a:cubicBezTo>
                      <a:cubicBezTo>
                        <a:pt x="52219" y="655968"/>
                        <a:pt x="47375" y="900808"/>
                        <a:pt x="49674" y="976591"/>
                      </a:cubicBezTo>
                      <a:cubicBezTo>
                        <a:pt x="49838" y="982832"/>
                        <a:pt x="57638" y="985705"/>
                        <a:pt x="57803" y="989482"/>
                      </a:cubicBezTo>
                      <a:cubicBezTo>
                        <a:pt x="57967" y="993423"/>
                        <a:pt x="58213" y="995968"/>
                        <a:pt x="58377" y="996789"/>
                      </a:cubicBezTo>
                      <a:cubicBezTo>
                        <a:pt x="58377" y="996789"/>
                        <a:pt x="59609" y="1002783"/>
                        <a:pt x="65438" y="1005082"/>
                      </a:cubicBezTo>
                      <a:cubicBezTo>
                        <a:pt x="70775" y="1007217"/>
                        <a:pt x="106163" y="1024541"/>
                        <a:pt x="121763" y="983981"/>
                      </a:cubicBezTo>
                      <a:cubicBezTo>
                        <a:pt x="122995" y="980697"/>
                        <a:pt x="136953" y="981518"/>
                        <a:pt x="137856" y="977330"/>
                      </a:cubicBezTo>
                      <a:cubicBezTo>
                        <a:pt x="149433" y="919856"/>
                        <a:pt x="178580" y="645212"/>
                        <a:pt x="183835" y="600546"/>
                      </a:cubicBezTo>
                      <a:cubicBezTo>
                        <a:pt x="189090" y="555799"/>
                        <a:pt x="239913" y="174499"/>
                        <a:pt x="239913" y="174499"/>
                      </a:cubicBezTo>
                      <a:cubicBezTo>
                        <a:pt x="239913" y="174499"/>
                        <a:pt x="65520" y="-9090"/>
                        <a:pt x="0" y="352"/>
                      </a:cubicBezTo>
                      <a:close/>
                    </a:path>
                  </a:pathLst>
                </a:custGeom>
                <a:solidFill>
                  <a:srgbClr val="080321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6" name="AutoShape 106"/>
                <p:cNvSpPr/>
                <p:nvPr/>
              </p:nvSpPr>
              <p:spPr>
                <a:xfrm>
                  <a:off x="2028544" y="4112417"/>
                  <a:ext cx="29847" cy="9432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47" h="943241">
                      <a:moveTo>
                        <a:pt x="19219" y="6652"/>
                      </a:moveTo>
                      <a:cubicBezTo>
                        <a:pt x="19137" y="2875"/>
                        <a:pt x="16017" y="-81"/>
                        <a:pt x="12241" y="2"/>
                      </a:cubicBezTo>
                      <a:cubicBezTo>
                        <a:pt x="8464" y="84"/>
                        <a:pt x="5426" y="3204"/>
                        <a:pt x="5508" y="6899"/>
                      </a:cubicBezTo>
                      <a:cubicBezTo>
                        <a:pt x="5508" y="8294"/>
                        <a:pt x="14375" y="499288"/>
                        <a:pt x="16100" y="530734"/>
                      </a:cubicBezTo>
                      <a:cubicBezTo>
                        <a:pt x="17824" y="562181"/>
                        <a:pt x="89" y="935024"/>
                        <a:pt x="7" y="936091"/>
                      </a:cubicBezTo>
                      <a:cubicBezTo>
                        <a:pt x="-158" y="939868"/>
                        <a:pt x="2716" y="942988"/>
                        <a:pt x="6493" y="943234"/>
                      </a:cubicBezTo>
                      <a:cubicBezTo>
                        <a:pt x="10270" y="943399"/>
                        <a:pt x="13472" y="940525"/>
                        <a:pt x="13636" y="936748"/>
                      </a:cubicBezTo>
                      <a:cubicBezTo>
                        <a:pt x="13718" y="935681"/>
                        <a:pt x="31453" y="561770"/>
                        <a:pt x="29729" y="529995"/>
                      </a:cubicBezTo>
                      <a:cubicBezTo>
                        <a:pt x="28087" y="498220"/>
                        <a:pt x="19302" y="8048"/>
                        <a:pt x="19219" y="6652"/>
                      </a:cubicBezTo>
                      <a:close/>
                    </a:path>
                  </a:pathLst>
                </a:custGeom>
                <a:solidFill>
                  <a:srgbClr val="3B405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7" name="AutoShape 107"/>
                <p:cNvSpPr/>
                <p:nvPr/>
              </p:nvSpPr>
              <p:spPr>
                <a:xfrm>
                  <a:off x="2032768" y="3436882"/>
                  <a:ext cx="111438" cy="1992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1438" h="199292">
                      <a:moveTo>
                        <a:pt x="67953" y="380"/>
                      </a:moveTo>
                      <a:lnTo>
                        <a:pt x="67953" y="380"/>
                      </a:lnTo>
                      <a:cubicBezTo>
                        <a:pt x="95048" y="3746"/>
                        <a:pt x="114425" y="28542"/>
                        <a:pt x="111059" y="55637"/>
                      </a:cubicBezTo>
                      <a:lnTo>
                        <a:pt x="98743" y="155807"/>
                      </a:lnTo>
                      <a:cubicBezTo>
                        <a:pt x="95377" y="182902"/>
                        <a:pt x="70581" y="202279"/>
                        <a:pt x="43486" y="198912"/>
                      </a:cubicBezTo>
                      <a:lnTo>
                        <a:pt x="43486" y="198912"/>
                      </a:lnTo>
                      <a:cubicBezTo>
                        <a:pt x="16391" y="195546"/>
                        <a:pt x="-2986" y="170750"/>
                        <a:pt x="380" y="143655"/>
                      </a:cubicBezTo>
                      <a:lnTo>
                        <a:pt x="12696" y="43486"/>
                      </a:lnTo>
                      <a:cubicBezTo>
                        <a:pt x="16062" y="16391"/>
                        <a:pt x="40858" y="-2986"/>
                        <a:pt x="67953" y="38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8" name="AutoShape 108"/>
                <p:cNvSpPr/>
                <p:nvPr/>
              </p:nvSpPr>
              <p:spPr>
                <a:xfrm>
                  <a:off x="2032539" y="3349327"/>
                  <a:ext cx="161250" cy="2005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1250" h="200502">
                      <a:moveTo>
                        <a:pt x="15306" y="189993"/>
                      </a:moveTo>
                      <a:cubicBezTo>
                        <a:pt x="15224" y="190239"/>
                        <a:pt x="17852" y="192046"/>
                        <a:pt x="21711" y="196726"/>
                      </a:cubicBezTo>
                      <a:lnTo>
                        <a:pt x="42237" y="187858"/>
                      </a:lnTo>
                      <a:cubicBezTo>
                        <a:pt x="42237" y="187858"/>
                        <a:pt x="45521" y="193277"/>
                        <a:pt x="48888" y="200503"/>
                      </a:cubicBezTo>
                      <a:cubicBezTo>
                        <a:pt x="53568" y="194755"/>
                        <a:pt x="59561" y="190568"/>
                        <a:pt x="66130" y="188926"/>
                      </a:cubicBezTo>
                      <a:cubicBezTo>
                        <a:pt x="66130" y="188926"/>
                        <a:pt x="119581" y="191060"/>
                        <a:pt x="122537" y="197218"/>
                      </a:cubicBezTo>
                      <a:cubicBezTo>
                        <a:pt x="122783" y="197136"/>
                        <a:pt x="123029" y="197054"/>
                        <a:pt x="123276" y="196972"/>
                      </a:cubicBezTo>
                      <a:cubicBezTo>
                        <a:pt x="166463" y="181208"/>
                        <a:pt x="161947" y="160107"/>
                        <a:pt x="160223" y="155509"/>
                      </a:cubicBezTo>
                      <a:cubicBezTo>
                        <a:pt x="158581" y="150911"/>
                        <a:pt x="149139" y="128003"/>
                        <a:pt x="149467" y="126033"/>
                      </a:cubicBezTo>
                      <a:cubicBezTo>
                        <a:pt x="149796" y="124062"/>
                        <a:pt x="160059" y="120285"/>
                        <a:pt x="157924" y="114456"/>
                      </a:cubicBezTo>
                      <a:cubicBezTo>
                        <a:pt x="155790" y="108626"/>
                        <a:pt x="137316" y="77180"/>
                        <a:pt x="108743" y="39821"/>
                      </a:cubicBezTo>
                      <a:cubicBezTo>
                        <a:pt x="80170" y="2545"/>
                        <a:pt x="32384" y="0"/>
                        <a:pt x="32384" y="0"/>
                      </a:cubicBezTo>
                      <a:cubicBezTo>
                        <a:pt x="-35517" y="40314"/>
                        <a:pt x="34765" y="120449"/>
                        <a:pt x="17934" y="120778"/>
                      </a:cubicBezTo>
                      <a:cubicBezTo>
                        <a:pt x="1020" y="121106"/>
                        <a:pt x="-6370" y="137117"/>
                        <a:pt x="6603" y="152306"/>
                      </a:cubicBezTo>
                      <a:cubicBezTo>
                        <a:pt x="8491" y="154605"/>
                        <a:pt x="13007" y="188761"/>
                        <a:pt x="15306" y="189993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09" name="AutoShape 109"/>
                <p:cNvSpPr/>
                <p:nvPr/>
              </p:nvSpPr>
              <p:spPr>
                <a:xfrm>
                  <a:off x="1923038" y="3283150"/>
                  <a:ext cx="281880" cy="2839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1880" h="283997">
                      <a:moveTo>
                        <a:pt x="154776" y="174474"/>
                      </a:moveTo>
                      <a:cubicBezTo>
                        <a:pt x="154776" y="174474"/>
                        <a:pt x="177273" y="152880"/>
                        <a:pt x="145498" y="117575"/>
                      </a:cubicBezTo>
                      <a:cubicBezTo>
                        <a:pt x="145498" y="117575"/>
                        <a:pt x="189425" y="105341"/>
                        <a:pt x="202972" y="90398"/>
                      </a:cubicBezTo>
                      <a:cubicBezTo>
                        <a:pt x="216602" y="75537"/>
                        <a:pt x="196979" y="13957"/>
                        <a:pt x="169309" y="2709"/>
                      </a:cubicBezTo>
                      <a:cubicBezTo>
                        <a:pt x="141639" y="-8540"/>
                        <a:pt x="160606" y="18883"/>
                        <a:pt x="160606" y="18883"/>
                      </a:cubicBezTo>
                      <a:cubicBezTo>
                        <a:pt x="160606" y="18883"/>
                        <a:pt x="70864" y="27587"/>
                        <a:pt x="40977" y="44008"/>
                      </a:cubicBezTo>
                      <a:cubicBezTo>
                        <a:pt x="11091" y="60429"/>
                        <a:pt x="15196" y="122665"/>
                        <a:pt x="24885" y="141960"/>
                      </a:cubicBezTo>
                      <a:cubicBezTo>
                        <a:pt x="24885" y="141960"/>
                        <a:pt x="11748" y="130958"/>
                        <a:pt x="2223" y="136623"/>
                      </a:cubicBezTo>
                      <a:cubicBezTo>
                        <a:pt x="-7383" y="142289"/>
                        <a:pt x="17249" y="154605"/>
                        <a:pt x="17249" y="154605"/>
                      </a:cubicBezTo>
                      <a:cubicBezTo>
                        <a:pt x="17249" y="154605"/>
                        <a:pt x="5672" y="172586"/>
                        <a:pt x="9941" y="187119"/>
                      </a:cubicBezTo>
                      <a:cubicBezTo>
                        <a:pt x="14047" y="201241"/>
                        <a:pt x="87203" y="237778"/>
                        <a:pt x="116104" y="260029"/>
                      </a:cubicBezTo>
                      <a:lnTo>
                        <a:pt x="117007" y="260768"/>
                      </a:lnTo>
                      <a:cubicBezTo>
                        <a:pt x="123740" y="266515"/>
                        <a:pt x="135071" y="268403"/>
                        <a:pt x="138519" y="260111"/>
                      </a:cubicBezTo>
                      <a:cubicBezTo>
                        <a:pt x="142296" y="249847"/>
                        <a:pt x="143281" y="237778"/>
                        <a:pt x="135646" y="226201"/>
                      </a:cubicBezTo>
                      <a:cubicBezTo>
                        <a:pt x="135646" y="226201"/>
                        <a:pt x="107812" y="206003"/>
                        <a:pt x="118157" y="192455"/>
                      </a:cubicBezTo>
                      <a:cubicBezTo>
                        <a:pt x="118157" y="192455"/>
                        <a:pt x="123083" y="179483"/>
                        <a:pt x="142707" y="193605"/>
                      </a:cubicBezTo>
                      <a:cubicBezTo>
                        <a:pt x="142707" y="193605"/>
                        <a:pt x="150260" y="202390"/>
                        <a:pt x="153873" y="211915"/>
                      </a:cubicBezTo>
                      <a:cubicBezTo>
                        <a:pt x="157486" y="221521"/>
                        <a:pt x="163397" y="246153"/>
                        <a:pt x="190410" y="271688"/>
                      </a:cubicBezTo>
                      <a:cubicBezTo>
                        <a:pt x="217505" y="297305"/>
                        <a:pt x="248541" y="275711"/>
                        <a:pt x="260857" y="271195"/>
                      </a:cubicBezTo>
                      <a:cubicBezTo>
                        <a:pt x="273255" y="266679"/>
                        <a:pt x="285489" y="256005"/>
                        <a:pt x="280891" y="243361"/>
                      </a:cubicBezTo>
                      <a:cubicBezTo>
                        <a:pt x="276293" y="230717"/>
                        <a:pt x="265866" y="202226"/>
                        <a:pt x="264306" y="197874"/>
                      </a:cubicBezTo>
                      <a:cubicBezTo>
                        <a:pt x="262745" y="193523"/>
                        <a:pt x="259954" y="191634"/>
                        <a:pt x="258722" y="192127"/>
                      </a:cubicBezTo>
                      <a:cubicBezTo>
                        <a:pt x="258722" y="192127"/>
                        <a:pt x="238689" y="200666"/>
                        <a:pt x="224566" y="207563"/>
                      </a:cubicBezTo>
                      <a:cubicBezTo>
                        <a:pt x="210444" y="214460"/>
                        <a:pt x="200756" y="220289"/>
                        <a:pt x="189014" y="216020"/>
                      </a:cubicBezTo>
                      <a:cubicBezTo>
                        <a:pt x="177355" y="211750"/>
                        <a:pt x="168242" y="208056"/>
                        <a:pt x="160195" y="192948"/>
                      </a:cubicBezTo>
                      <a:cubicBezTo>
                        <a:pt x="157239" y="186790"/>
                        <a:pt x="155515" y="180304"/>
                        <a:pt x="154776" y="174474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0" name="AutoShape 110"/>
                <p:cNvSpPr/>
                <p:nvPr/>
              </p:nvSpPr>
              <p:spPr>
                <a:xfrm>
                  <a:off x="1916633" y="3564929"/>
                  <a:ext cx="298708" cy="7096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8708" h="709656">
                      <a:moveTo>
                        <a:pt x="236308" y="49107"/>
                      </a:moveTo>
                      <a:cubicBezTo>
                        <a:pt x="236308" y="49107"/>
                        <a:pt x="162084" y="14622"/>
                        <a:pt x="146320" y="8546"/>
                      </a:cubicBezTo>
                      <a:cubicBezTo>
                        <a:pt x="130556" y="2470"/>
                        <a:pt x="108223" y="-157"/>
                        <a:pt x="104856" y="7"/>
                      </a:cubicBezTo>
                      <a:cubicBezTo>
                        <a:pt x="101490" y="171"/>
                        <a:pt x="99930" y="4441"/>
                        <a:pt x="99191" y="6740"/>
                      </a:cubicBezTo>
                      <a:cubicBezTo>
                        <a:pt x="98370" y="9121"/>
                        <a:pt x="100833" y="34656"/>
                        <a:pt x="100423" y="36955"/>
                      </a:cubicBezTo>
                      <a:cubicBezTo>
                        <a:pt x="100094" y="39254"/>
                        <a:pt x="28170" y="114217"/>
                        <a:pt x="18317" y="192546"/>
                      </a:cubicBezTo>
                      <a:cubicBezTo>
                        <a:pt x="8382" y="270875"/>
                        <a:pt x="500" y="631237"/>
                        <a:pt x="7" y="641172"/>
                      </a:cubicBezTo>
                      <a:cubicBezTo>
                        <a:pt x="-485" y="651107"/>
                        <a:pt x="24393" y="686987"/>
                        <a:pt x="28334" y="690846"/>
                      </a:cubicBezTo>
                      <a:cubicBezTo>
                        <a:pt x="28334" y="690846"/>
                        <a:pt x="175714" y="737401"/>
                        <a:pt x="274077" y="684032"/>
                      </a:cubicBezTo>
                      <a:cubicBezTo>
                        <a:pt x="274077" y="684032"/>
                        <a:pt x="298791" y="639777"/>
                        <a:pt x="298709" y="625490"/>
                      </a:cubicBezTo>
                      <a:cubicBezTo>
                        <a:pt x="298626" y="611286"/>
                        <a:pt x="242384" y="160032"/>
                        <a:pt x="237950" y="145335"/>
                      </a:cubicBezTo>
                      <a:cubicBezTo>
                        <a:pt x="233516" y="130720"/>
                        <a:pt x="221201" y="103789"/>
                        <a:pt x="221611" y="100094"/>
                      </a:cubicBezTo>
                      <a:cubicBezTo>
                        <a:pt x="222022" y="96400"/>
                        <a:pt x="244601" y="77105"/>
                        <a:pt x="246982" y="74313"/>
                      </a:cubicBezTo>
                      <a:cubicBezTo>
                        <a:pt x="249281" y="71604"/>
                        <a:pt x="240167" y="52637"/>
                        <a:pt x="236308" y="49107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1" name="AutoShape 111"/>
                <p:cNvSpPr/>
                <p:nvPr/>
              </p:nvSpPr>
              <p:spPr>
                <a:xfrm>
                  <a:off x="1991439" y="5027982"/>
                  <a:ext cx="217416" cy="923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416" h="92369">
                      <a:moveTo>
                        <a:pt x="93354" y="15108"/>
                      </a:moveTo>
                      <a:cubicBezTo>
                        <a:pt x="99841" y="21922"/>
                        <a:pt x="116016" y="28080"/>
                        <a:pt x="137199" y="32350"/>
                      </a:cubicBezTo>
                      <a:cubicBezTo>
                        <a:pt x="158382" y="36701"/>
                        <a:pt x="182193" y="43270"/>
                        <a:pt x="195084" y="46718"/>
                      </a:cubicBezTo>
                      <a:cubicBezTo>
                        <a:pt x="207974" y="50167"/>
                        <a:pt x="217416" y="66998"/>
                        <a:pt x="217416" y="74224"/>
                      </a:cubicBezTo>
                      <a:cubicBezTo>
                        <a:pt x="217416" y="81449"/>
                        <a:pt x="211423" y="85883"/>
                        <a:pt x="211423" y="85883"/>
                      </a:cubicBezTo>
                      <a:lnTo>
                        <a:pt x="9032" y="92369"/>
                      </a:lnTo>
                      <a:lnTo>
                        <a:pt x="5419" y="85883"/>
                      </a:lnTo>
                      <a:cubicBezTo>
                        <a:pt x="5419" y="85883"/>
                        <a:pt x="0" y="75538"/>
                        <a:pt x="0" y="67573"/>
                      </a:cubicBezTo>
                      <a:cubicBezTo>
                        <a:pt x="0" y="59691"/>
                        <a:pt x="0" y="33417"/>
                        <a:pt x="0" y="17571"/>
                      </a:cubicBezTo>
                      <a:cubicBezTo>
                        <a:pt x="0" y="1724"/>
                        <a:pt x="9689" y="0"/>
                        <a:pt x="20691" y="0"/>
                      </a:cubicBezTo>
                      <a:cubicBezTo>
                        <a:pt x="31693" y="0"/>
                        <a:pt x="67327" y="0"/>
                        <a:pt x="73813" y="0"/>
                      </a:cubicBezTo>
                      <a:cubicBezTo>
                        <a:pt x="80300" y="0"/>
                        <a:pt x="83091" y="5583"/>
                        <a:pt x="93354" y="15108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2" name="AutoShape 112"/>
                <p:cNvSpPr/>
                <p:nvPr/>
              </p:nvSpPr>
              <p:spPr>
                <a:xfrm>
                  <a:off x="1989386" y="5113865"/>
                  <a:ext cx="217255" cy="1453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7255" h="14532">
                      <a:moveTo>
                        <a:pt x="213475" y="0"/>
                      </a:moveTo>
                      <a:lnTo>
                        <a:pt x="3777" y="0"/>
                      </a:lnTo>
                      <a:cubicBezTo>
                        <a:pt x="1724" y="0"/>
                        <a:pt x="0" y="1724"/>
                        <a:pt x="0" y="3777"/>
                      </a:cubicBezTo>
                      <a:lnTo>
                        <a:pt x="0" y="10756"/>
                      </a:lnTo>
                      <a:cubicBezTo>
                        <a:pt x="0" y="12809"/>
                        <a:pt x="1724" y="14533"/>
                        <a:pt x="3777" y="14533"/>
                      </a:cubicBezTo>
                      <a:lnTo>
                        <a:pt x="213475" y="14533"/>
                      </a:lnTo>
                      <a:cubicBezTo>
                        <a:pt x="215528" y="14533"/>
                        <a:pt x="217252" y="12809"/>
                        <a:pt x="217252" y="10756"/>
                      </a:cubicBezTo>
                      <a:lnTo>
                        <a:pt x="217252" y="3777"/>
                      </a:lnTo>
                      <a:cubicBezTo>
                        <a:pt x="217334" y="1724"/>
                        <a:pt x="215610" y="0"/>
                        <a:pt x="213475" y="0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3" name="AutoShape 113"/>
                <p:cNvSpPr/>
                <p:nvPr/>
              </p:nvSpPr>
              <p:spPr>
                <a:xfrm>
                  <a:off x="1915953" y="3562187"/>
                  <a:ext cx="139809" cy="17193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9809" h="171938">
                      <a:moveTo>
                        <a:pt x="135341" y="24015"/>
                      </a:moveTo>
                      <a:lnTo>
                        <a:pt x="126474" y="5541"/>
                      </a:lnTo>
                      <a:cubicBezTo>
                        <a:pt x="126474" y="5541"/>
                        <a:pt x="90019" y="-2341"/>
                        <a:pt x="66701" y="697"/>
                      </a:cubicBezTo>
                      <a:cubicBezTo>
                        <a:pt x="66701" y="697"/>
                        <a:pt x="62513" y="1682"/>
                        <a:pt x="59968" y="5295"/>
                      </a:cubicBezTo>
                      <a:cubicBezTo>
                        <a:pt x="57423" y="8825"/>
                        <a:pt x="55781" y="19992"/>
                        <a:pt x="55206" y="22044"/>
                      </a:cubicBezTo>
                      <a:cubicBezTo>
                        <a:pt x="54713" y="24097"/>
                        <a:pt x="61118" y="33211"/>
                        <a:pt x="55863" y="37070"/>
                      </a:cubicBezTo>
                      <a:cubicBezTo>
                        <a:pt x="50608" y="40929"/>
                        <a:pt x="17355" y="87072"/>
                        <a:pt x="6846" y="102918"/>
                      </a:cubicBezTo>
                      <a:cubicBezTo>
                        <a:pt x="-3664" y="118765"/>
                        <a:pt x="441" y="156287"/>
                        <a:pt x="2822" y="167125"/>
                      </a:cubicBezTo>
                      <a:cubicBezTo>
                        <a:pt x="5204" y="177963"/>
                        <a:pt x="60625" y="169178"/>
                        <a:pt x="87309" y="153906"/>
                      </a:cubicBezTo>
                      <a:cubicBezTo>
                        <a:pt x="113994" y="138717"/>
                        <a:pt x="113337" y="131656"/>
                        <a:pt x="120398" y="109323"/>
                      </a:cubicBezTo>
                      <a:cubicBezTo>
                        <a:pt x="127459" y="87072"/>
                        <a:pt x="136491" y="56775"/>
                        <a:pt x="139118" y="51684"/>
                      </a:cubicBezTo>
                      <a:cubicBezTo>
                        <a:pt x="141910" y="46676"/>
                        <a:pt x="135341" y="24015"/>
                        <a:pt x="135341" y="24015"/>
                      </a:cubicBezTo>
                      <a:close/>
                    </a:path>
                  </a:pathLst>
                </a:custGeom>
                <a:solidFill>
                  <a:srgbClr val="E13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4" name="AutoShape 114"/>
                <p:cNvSpPr/>
                <p:nvPr/>
              </p:nvSpPr>
              <p:spPr>
                <a:xfrm>
                  <a:off x="2376457" y="3335537"/>
                  <a:ext cx="90543" cy="1220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0543" h="122071">
                      <a:moveTo>
                        <a:pt x="8104" y="77750"/>
                      </a:moveTo>
                      <a:cubicBezTo>
                        <a:pt x="28549" y="46714"/>
                        <a:pt x="43738" y="-2221"/>
                        <a:pt x="53591" y="78"/>
                      </a:cubicBezTo>
                      <a:cubicBezTo>
                        <a:pt x="63444" y="2377"/>
                        <a:pt x="55069" y="22821"/>
                        <a:pt x="55069" y="22821"/>
                      </a:cubicBezTo>
                      <a:cubicBezTo>
                        <a:pt x="55069" y="22821"/>
                        <a:pt x="69438" y="3116"/>
                        <a:pt x="71736" y="14529"/>
                      </a:cubicBezTo>
                      <a:cubicBezTo>
                        <a:pt x="74035" y="25859"/>
                        <a:pt x="71736" y="34973"/>
                        <a:pt x="71736" y="34973"/>
                      </a:cubicBezTo>
                      <a:cubicBezTo>
                        <a:pt x="71736" y="34973"/>
                        <a:pt x="83888" y="19866"/>
                        <a:pt x="86105" y="29636"/>
                      </a:cubicBezTo>
                      <a:cubicBezTo>
                        <a:pt x="88404" y="39489"/>
                        <a:pt x="80029" y="53857"/>
                        <a:pt x="80029" y="53857"/>
                      </a:cubicBezTo>
                      <a:cubicBezTo>
                        <a:pt x="80029" y="53857"/>
                        <a:pt x="93659" y="42527"/>
                        <a:pt x="89882" y="60344"/>
                      </a:cubicBezTo>
                      <a:cubicBezTo>
                        <a:pt x="82739" y="94007"/>
                        <a:pt x="75021" y="105830"/>
                        <a:pt x="47844" y="119460"/>
                      </a:cubicBezTo>
                      <a:cubicBezTo>
                        <a:pt x="47844" y="119460"/>
                        <a:pt x="10075" y="128738"/>
                        <a:pt x="961" y="112317"/>
                      </a:cubicBezTo>
                      <a:cubicBezTo>
                        <a:pt x="-2241" y="106405"/>
                        <a:pt x="3178" y="87767"/>
                        <a:pt x="8104" y="7775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5" name="AutoShape 115"/>
                <p:cNvSpPr/>
                <p:nvPr/>
              </p:nvSpPr>
              <p:spPr>
                <a:xfrm>
                  <a:off x="2281437" y="3283070"/>
                  <a:ext cx="51808" cy="586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808" h="58619">
                      <a:moveTo>
                        <a:pt x="51809" y="736"/>
                      </a:moveTo>
                      <a:cubicBezTo>
                        <a:pt x="51809" y="736"/>
                        <a:pt x="48607" y="34646"/>
                        <a:pt x="47950" y="39326"/>
                      </a:cubicBezTo>
                      <a:cubicBezTo>
                        <a:pt x="47293" y="43924"/>
                        <a:pt x="39493" y="52462"/>
                        <a:pt x="35552" y="58620"/>
                      </a:cubicBezTo>
                      <a:lnTo>
                        <a:pt x="0" y="37601"/>
                      </a:lnTo>
                      <a:cubicBezTo>
                        <a:pt x="22907" y="36780"/>
                        <a:pt x="31200" y="20359"/>
                        <a:pt x="32350" y="20195"/>
                      </a:cubicBezTo>
                      <a:cubicBezTo>
                        <a:pt x="34813" y="19866"/>
                        <a:pt x="38672" y="6401"/>
                        <a:pt x="40314" y="3938"/>
                      </a:cubicBezTo>
                      <a:cubicBezTo>
                        <a:pt x="42038" y="1557"/>
                        <a:pt x="49674" y="-1399"/>
                        <a:pt x="51809" y="736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6" name="AutoShape 116"/>
                <p:cNvSpPr/>
                <p:nvPr/>
              </p:nvSpPr>
              <p:spPr>
                <a:xfrm>
                  <a:off x="2358592" y="3437718"/>
                  <a:ext cx="68795" cy="5448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8795" h="54484">
                      <a:moveTo>
                        <a:pt x="17513" y="46098"/>
                      </a:moveTo>
                      <a:lnTo>
                        <a:pt x="271" y="24340"/>
                      </a:lnTo>
                      <a:cubicBezTo>
                        <a:pt x="271" y="24340"/>
                        <a:pt x="-961" y="20071"/>
                        <a:pt x="1831" y="13831"/>
                      </a:cubicBezTo>
                      <a:cubicBezTo>
                        <a:pt x="4622" y="7673"/>
                        <a:pt x="9959" y="-620"/>
                        <a:pt x="17841" y="37"/>
                      </a:cubicBezTo>
                      <a:cubicBezTo>
                        <a:pt x="25723" y="694"/>
                        <a:pt x="64149" y="13749"/>
                        <a:pt x="66941" y="20153"/>
                      </a:cubicBezTo>
                      <a:cubicBezTo>
                        <a:pt x="69732" y="26557"/>
                        <a:pt x="70800" y="42157"/>
                        <a:pt x="59551" y="51435"/>
                      </a:cubicBezTo>
                      <a:cubicBezTo>
                        <a:pt x="48221" y="60631"/>
                        <a:pt x="17513" y="46098"/>
                        <a:pt x="17513" y="46098"/>
                      </a:cubicBezTo>
                      <a:close/>
                    </a:path>
                  </a:pathLst>
                </a:custGeom>
                <a:solidFill>
                  <a:srgbClr val="B8347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17" name="AutoShape 117"/>
                <p:cNvSpPr/>
                <p:nvPr/>
              </p:nvSpPr>
              <p:spPr>
                <a:xfrm>
                  <a:off x="2005157" y="3462025"/>
                  <a:ext cx="414342" cy="33224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4342" h="332243">
                      <a:moveTo>
                        <a:pt x="23968" y="230833"/>
                      </a:moveTo>
                      <a:cubicBezTo>
                        <a:pt x="53608" y="192407"/>
                        <a:pt x="269957" y="202096"/>
                        <a:pt x="283258" y="195445"/>
                      </a:cubicBezTo>
                      <a:cubicBezTo>
                        <a:pt x="296560" y="188713"/>
                        <a:pt x="346398" y="7341"/>
                        <a:pt x="350914" y="1018"/>
                      </a:cubicBezTo>
                      <a:cubicBezTo>
                        <a:pt x="355430" y="-5304"/>
                        <a:pt x="403379" y="19574"/>
                        <a:pt x="412904" y="27046"/>
                      </a:cubicBezTo>
                      <a:cubicBezTo>
                        <a:pt x="412904" y="27046"/>
                        <a:pt x="425877" y="233707"/>
                        <a:pt x="373903" y="291509"/>
                      </a:cubicBezTo>
                      <a:cubicBezTo>
                        <a:pt x="321930" y="349312"/>
                        <a:pt x="76434" y="328785"/>
                        <a:pt x="59356" y="328375"/>
                      </a:cubicBezTo>
                      <a:cubicBezTo>
                        <a:pt x="-14129" y="326404"/>
                        <a:pt x="-11173" y="276320"/>
                        <a:pt x="23968" y="230833"/>
                      </a:cubicBezTo>
                      <a:close/>
                    </a:path>
                  </a:pathLst>
                </a:custGeom>
                <a:solidFill>
                  <a:srgbClr val="E94D9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18" name="Group 118"/>
              <p:cNvGrpSpPr/>
              <p:nvPr/>
            </p:nvGrpSpPr>
            <p:grpSpPr>
              <a:xfrm rot="0">
                <a:off x="3701130" y="3278305"/>
                <a:ext cx="281869" cy="51562"/>
                <a:chOff x="3701130" y="3278305"/>
                <a:chExt cx="281869" cy="51562"/>
              </a:xfrm>
              <a:solidFill>
                <a:srgbClr val="FFFFFF">
                  <a:alpha val="100000"/>
                </a:srgbClr>
              </a:solidFill>
            </p:grpSpPr>
            <p:sp>
              <p:nvSpPr>
                <p:cNvPr id="119" name="AutoShape 119"/>
                <p:cNvSpPr/>
                <p:nvPr/>
              </p:nvSpPr>
              <p:spPr>
                <a:xfrm>
                  <a:off x="3701130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0" name="AutoShape 120"/>
                <p:cNvSpPr/>
                <p:nvPr/>
              </p:nvSpPr>
              <p:spPr>
                <a:xfrm>
                  <a:off x="3816243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1" name="AutoShape 121"/>
                <p:cNvSpPr/>
                <p:nvPr/>
              </p:nvSpPr>
              <p:spPr>
                <a:xfrm>
                  <a:off x="3931437" y="3278305"/>
                  <a:ext cx="51562" cy="515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1561" h="51561">
                      <a:moveTo>
                        <a:pt x="25781" y="51563"/>
                      </a:moveTo>
                      <a:cubicBezTo>
                        <a:pt x="39986" y="51563"/>
                        <a:pt x="51563" y="39986"/>
                        <a:pt x="51563" y="25781"/>
                      </a:cubicBezTo>
                      <a:cubicBezTo>
                        <a:pt x="51563" y="11577"/>
                        <a:pt x="39986" y="0"/>
                        <a:pt x="25781" y="0"/>
                      </a:cubicBezTo>
                      <a:cubicBezTo>
                        <a:pt x="11577" y="0"/>
                        <a:pt x="0" y="11577"/>
                        <a:pt x="0" y="25781"/>
                      </a:cubicBezTo>
                      <a:cubicBezTo>
                        <a:pt x="0" y="39986"/>
                        <a:pt x="11577" y="51563"/>
                        <a:pt x="25781" y="51563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grpSp>
            <p:nvGrpSpPr>
              <p:cNvPr id="122" name="Group 122"/>
              <p:cNvGrpSpPr/>
              <p:nvPr/>
            </p:nvGrpSpPr>
            <p:grpSpPr>
              <a:xfrm rot="0">
                <a:off x="4731193" y="3133450"/>
                <a:ext cx="893094" cy="1103605"/>
                <a:chOff x="4731193" y="3133450"/>
                <a:chExt cx="893094" cy="1103605"/>
              </a:xfrm>
              <a:solidFill>
                <a:srgbClr val="FFC803">
                  <a:alpha val="100000"/>
                </a:srgbClr>
              </a:solidFill>
            </p:grpSpPr>
            <p:sp>
              <p:nvSpPr>
                <p:cNvPr id="123" name="AutoShape 123"/>
                <p:cNvSpPr/>
                <p:nvPr/>
              </p:nvSpPr>
              <p:spPr>
                <a:xfrm>
                  <a:off x="5063924" y="3341444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25289" y="0"/>
                      </a:moveTo>
                      <a:cubicBezTo>
                        <a:pt x="11331" y="0"/>
                        <a:pt x="0" y="11331"/>
                        <a:pt x="0" y="25289"/>
                      </a:cubicBezTo>
                      <a:cubicBezTo>
                        <a:pt x="0" y="39247"/>
                        <a:pt x="11331" y="50577"/>
                        <a:pt x="25289" y="50577"/>
                      </a:cubicBezTo>
                      <a:lnTo>
                        <a:pt x="25289" y="0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4" name="AutoShape 124"/>
                <p:cNvSpPr/>
                <p:nvPr/>
              </p:nvSpPr>
              <p:spPr>
                <a:xfrm>
                  <a:off x="5255066" y="3341362"/>
                  <a:ext cx="25288" cy="505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288" h="50577">
                      <a:moveTo>
                        <a:pt x="0" y="50577"/>
                      </a:moveTo>
                      <a:cubicBezTo>
                        <a:pt x="13958" y="50577"/>
                        <a:pt x="25289" y="39247"/>
                        <a:pt x="25289" y="25289"/>
                      </a:cubicBezTo>
                      <a:cubicBezTo>
                        <a:pt x="25289" y="11331"/>
                        <a:pt x="13958" y="0"/>
                        <a:pt x="0" y="0"/>
                      </a:cubicBezTo>
                      <a:lnTo>
                        <a:pt x="0" y="50577"/>
                      </a:ln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5" name="AutoShape 125"/>
                <p:cNvSpPr/>
                <p:nvPr/>
              </p:nvSpPr>
              <p:spPr>
                <a:xfrm>
                  <a:off x="4876139" y="4118857"/>
                  <a:ext cx="245915" cy="1032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915" h="103253">
                      <a:moveTo>
                        <a:pt x="245916" y="66143"/>
                      </a:moveTo>
                      <a:cubicBezTo>
                        <a:pt x="245916" y="66143"/>
                        <a:pt x="238362" y="103255"/>
                        <a:pt x="197802" y="103255"/>
                      </a:cubicBezTo>
                      <a:cubicBezTo>
                        <a:pt x="157241" y="103255"/>
                        <a:pt x="83017" y="103255"/>
                        <a:pt x="65529" y="103255"/>
                      </a:cubicBezTo>
                      <a:cubicBezTo>
                        <a:pt x="47958" y="103255"/>
                        <a:pt x="-9680" y="82728"/>
                        <a:pt x="1404" y="19589"/>
                      </a:cubicBezTo>
                      <a:cubicBezTo>
                        <a:pt x="12324" y="-43550"/>
                        <a:pt x="245916" y="66143"/>
                        <a:pt x="245916" y="66143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6" name="AutoShape 126"/>
                <p:cNvSpPr/>
                <p:nvPr/>
              </p:nvSpPr>
              <p:spPr>
                <a:xfrm>
                  <a:off x="4831177" y="3961053"/>
                  <a:ext cx="740983" cy="20498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0983" h="204981">
                      <a:moveTo>
                        <a:pt x="703789" y="91182"/>
                      </a:moveTo>
                      <a:cubicBezTo>
                        <a:pt x="708797" y="84204"/>
                        <a:pt x="740983" y="27386"/>
                        <a:pt x="740983" y="27386"/>
                      </a:cubicBezTo>
                      <a:cubicBezTo>
                        <a:pt x="740983" y="27386"/>
                        <a:pt x="679240" y="27386"/>
                        <a:pt x="654690" y="27386"/>
                      </a:cubicBezTo>
                      <a:cubicBezTo>
                        <a:pt x="630140" y="27386"/>
                        <a:pt x="554931" y="44054"/>
                        <a:pt x="516341" y="44546"/>
                      </a:cubicBezTo>
                      <a:cubicBezTo>
                        <a:pt x="477752" y="45039"/>
                        <a:pt x="168541" y="30014"/>
                        <a:pt x="168541" y="30014"/>
                      </a:cubicBezTo>
                      <a:cubicBezTo>
                        <a:pt x="168541" y="30014"/>
                        <a:pt x="25759" y="2426"/>
                        <a:pt x="5889" y="45"/>
                      </a:cubicBezTo>
                      <a:cubicBezTo>
                        <a:pt x="-13981" y="-2418"/>
                        <a:pt x="22228" y="97176"/>
                        <a:pt x="29207" y="105223"/>
                      </a:cubicBezTo>
                      <a:cubicBezTo>
                        <a:pt x="36186" y="113269"/>
                        <a:pt x="353936" y="213438"/>
                        <a:pt x="381031" y="204407"/>
                      </a:cubicBezTo>
                      <a:cubicBezTo>
                        <a:pt x="408126" y="195375"/>
                        <a:pt x="703789" y="91182"/>
                        <a:pt x="703789" y="91182"/>
                      </a:cubicBezTo>
                      <a:close/>
                    </a:path>
                  </a:pathLst>
                </a:custGeom>
                <a:solidFill>
                  <a:srgbClr val="00000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7" name="AutoShape 127"/>
                <p:cNvSpPr/>
                <p:nvPr/>
              </p:nvSpPr>
              <p:spPr>
                <a:xfrm>
                  <a:off x="5166548" y="3988432"/>
                  <a:ext cx="457739" cy="21038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57739" h="210389">
                      <a:moveTo>
                        <a:pt x="11011" y="140819"/>
                      </a:moveTo>
                      <a:cubicBezTo>
                        <a:pt x="11011" y="140819"/>
                        <a:pt x="317677" y="19548"/>
                        <a:pt x="355774" y="8546"/>
                      </a:cubicBezTo>
                      <a:cubicBezTo>
                        <a:pt x="393871" y="-2456"/>
                        <a:pt x="421951" y="-5002"/>
                        <a:pt x="440507" y="14047"/>
                      </a:cubicBezTo>
                      <a:cubicBezTo>
                        <a:pt x="459063" y="33096"/>
                        <a:pt x="467520" y="73163"/>
                        <a:pt x="440507" y="101243"/>
                      </a:cubicBezTo>
                      <a:cubicBezTo>
                        <a:pt x="413412" y="129324"/>
                        <a:pt x="226046" y="179901"/>
                        <a:pt x="148867" y="190903"/>
                      </a:cubicBezTo>
                      <a:cubicBezTo>
                        <a:pt x="71687" y="201905"/>
                        <a:pt x="41390" y="208474"/>
                        <a:pt x="29813" y="209952"/>
                      </a:cubicBezTo>
                      <a:cubicBezTo>
                        <a:pt x="18318" y="211430"/>
                        <a:pt x="11257" y="209459"/>
                        <a:pt x="8055" y="199442"/>
                      </a:cubicBezTo>
                      <a:cubicBezTo>
                        <a:pt x="4771" y="189425"/>
                        <a:pt x="-238" y="159375"/>
                        <a:pt x="9" y="152560"/>
                      </a:cubicBezTo>
                      <a:cubicBezTo>
                        <a:pt x="173" y="145827"/>
                        <a:pt x="11011" y="140819"/>
                        <a:pt x="11011" y="140819"/>
                      </a:cubicBezTo>
                      <a:close/>
                    </a:path>
                  </a:pathLst>
                </a:custGeom>
                <a:solidFill>
                  <a:srgbClr val="08052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8" name="AutoShape 128"/>
                <p:cNvSpPr/>
                <p:nvPr/>
              </p:nvSpPr>
              <p:spPr>
                <a:xfrm>
                  <a:off x="5270298" y="4118958"/>
                  <a:ext cx="212374" cy="11809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74" h="118097">
                      <a:moveTo>
                        <a:pt x="204" y="101759"/>
                      </a:moveTo>
                      <a:cubicBezTo>
                        <a:pt x="204" y="101759"/>
                        <a:pt x="-2095" y="118098"/>
                        <a:pt x="8743" y="118098"/>
                      </a:cubicBezTo>
                      <a:cubicBezTo>
                        <a:pt x="19499" y="118098"/>
                        <a:pt x="61619" y="118098"/>
                        <a:pt x="89453" y="118098"/>
                      </a:cubicBezTo>
                      <a:cubicBezTo>
                        <a:pt x="117369" y="118098"/>
                        <a:pt x="167782" y="111447"/>
                        <a:pt x="185353" y="90346"/>
                      </a:cubicBezTo>
                      <a:cubicBezTo>
                        <a:pt x="203006" y="69327"/>
                        <a:pt x="210806" y="53070"/>
                        <a:pt x="212284" y="38291"/>
                      </a:cubicBezTo>
                      <a:cubicBezTo>
                        <a:pt x="213761" y="23512"/>
                        <a:pt x="197012" y="5449"/>
                        <a:pt x="175418" y="933"/>
                      </a:cubicBezTo>
                      <a:cubicBezTo>
                        <a:pt x="153824" y="-3583"/>
                        <a:pt x="104232" y="9472"/>
                        <a:pt x="89700" y="14973"/>
                      </a:cubicBezTo>
                      <a:cubicBezTo>
                        <a:pt x="75167" y="20474"/>
                        <a:pt x="18596" y="29424"/>
                        <a:pt x="16543" y="37716"/>
                      </a:cubicBezTo>
                      <a:cubicBezTo>
                        <a:pt x="14572" y="46009"/>
                        <a:pt x="204" y="101759"/>
                        <a:pt x="204" y="101759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29" name="AutoShape 129"/>
                <p:cNvSpPr/>
                <p:nvPr/>
              </p:nvSpPr>
              <p:spPr>
                <a:xfrm>
                  <a:off x="4843325" y="3526777"/>
                  <a:ext cx="221465" cy="4438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1464" h="443845">
                      <a:moveTo>
                        <a:pt x="197281" y="4086"/>
                      </a:moveTo>
                      <a:cubicBezTo>
                        <a:pt x="197281" y="4086"/>
                        <a:pt x="209925" y="-9297"/>
                        <a:pt x="172567" y="12379"/>
                      </a:cubicBezTo>
                      <a:cubicBezTo>
                        <a:pt x="145882" y="27815"/>
                        <a:pt x="53842" y="178972"/>
                        <a:pt x="15580" y="243835"/>
                      </a:cubicBezTo>
                      <a:cubicBezTo>
                        <a:pt x="-41565" y="340720"/>
                        <a:pt x="70016" y="391954"/>
                        <a:pt x="163699" y="443845"/>
                      </a:cubicBezTo>
                      <a:cubicBezTo>
                        <a:pt x="163699" y="443845"/>
                        <a:pt x="184800" y="435224"/>
                        <a:pt x="187264" y="431119"/>
                      </a:cubicBezTo>
                      <a:cubicBezTo>
                        <a:pt x="189645" y="426931"/>
                        <a:pt x="180038" y="416750"/>
                        <a:pt x="186771" y="414123"/>
                      </a:cubicBezTo>
                      <a:cubicBezTo>
                        <a:pt x="193586" y="411413"/>
                        <a:pt x="191205" y="406241"/>
                        <a:pt x="186525" y="400083"/>
                      </a:cubicBezTo>
                      <a:cubicBezTo>
                        <a:pt x="181927" y="393925"/>
                        <a:pt x="93417" y="323971"/>
                        <a:pt x="88326" y="304019"/>
                      </a:cubicBezTo>
                      <a:cubicBezTo>
                        <a:pt x="83235" y="283985"/>
                        <a:pt x="196952" y="150809"/>
                        <a:pt x="208447" y="131679"/>
                      </a:cubicBezTo>
                      <a:cubicBezTo>
                        <a:pt x="219860" y="112548"/>
                        <a:pt x="235378" y="44072"/>
                        <a:pt x="197281" y="4086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0" name="AutoShape 130"/>
                <p:cNvSpPr/>
                <p:nvPr/>
              </p:nvSpPr>
              <p:spPr>
                <a:xfrm>
                  <a:off x="5026237" y="3486361"/>
                  <a:ext cx="294267" cy="44413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267" h="444131">
                      <a:moveTo>
                        <a:pt x="191553" y="0"/>
                      </a:moveTo>
                      <a:cubicBezTo>
                        <a:pt x="137035" y="8621"/>
                        <a:pt x="152388" y="8457"/>
                        <a:pt x="97460" y="0"/>
                      </a:cubicBezTo>
                      <a:lnTo>
                        <a:pt x="91138" y="3120"/>
                      </a:lnTo>
                      <a:lnTo>
                        <a:pt x="0" y="47621"/>
                      </a:lnTo>
                      <a:lnTo>
                        <a:pt x="6486" y="192703"/>
                      </a:lnTo>
                      <a:cubicBezTo>
                        <a:pt x="7061" y="201816"/>
                        <a:pt x="24303" y="228747"/>
                        <a:pt x="24960" y="237204"/>
                      </a:cubicBezTo>
                      <a:cubicBezTo>
                        <a:pt x="10510" y="276122"/>
                        <a:pt x="-2053" y="358310"/>
                        <a:pt x="6815" y="392712"/>
                      </a:cubicBezTo>
                      <a:cubicBezTo>
                        <a:pt x="8293" y="398460"/>
                        <a:pt x="20362" y="412254"/>
                        <a:pt x="20362" y="412254"/>
                      </a:cubicBezTo>
                      <a:cubicBezTo>
                        <a:pt x="19869" y="415866"/>
                        <a:pt x="19377" y="419807"/>
                        <a:pt x="18802" y="423831"/>
                      </a:cubicBezTo>
                      <a:cubicBezTo>
                        <a:pt x="40560" y="432944"/>
                        <a:pt x="81038" y="444686"/>
                        <a:pt x="144424" y="444111"/>
                      </a:cubicBezTo>
                      <a:cubicBezTo>
                        <a:pt x="207810" y="444686"/>
                        <a:pt x="248288" y="432944"/>
                        <a:pt x="270046" y="423831"/>
                      </a:cubicBezTo>
                      <a:cubicBezTo>
                        <a:pt x="269471" y="419725"/>
                        <a:pt x="268979" y="415866"/>
                        <a:pt x="268486" y="412254"/>
                      </a:cubicBezTo>
                      <a:cubicBezTo>
                        <a:pt x="268486" y="412254"/>
                        <a:pt x="280556" y="398542"/>
                        <a:pt x="282116" y="392712"/>
                      </a:cubicBezTo>
                      <a:cubicBezTo>
                        <a:pt x="283594" y="386965"/>
                        <a:pt x="277272" y="252804"/>
                        <a:pt x="277272" y="252804"/>
                      </a:cubicBezTo>
                      <a:lnTo>
                        <a:pt x="277600" y="235726"/>
                      </a:lnTo>
                      <a:cubicBezTo>
                        <a:pt x="278175" y="227269"/>
                        <a:pt x="278832" y="218484"/>
                        <a:pt x="279406" y="209370"/>
                      </a:cubicBezTo>
                      <a:lnTo>
                        <a:pt x="294268" y="163966"/>
                      </a:lnTo>
                      <a:lnTo>
                        <a:pt x="288930" y="47621"/>
                      </a:lnTo>
                      <a:lnTo>
                        <a:pt x="291148" y="17324"/>
                      </a:lnTo>
                      <a:lnTo>
                        <a:pt x="191553" y="0"/>
                      </a:ln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1" name="AutoShape 131"/>
                <p:cNvSpPr/>
                <p:nvPr/>
              </p:nvSpPr>
              <p:spPr>
                <a:xfrm>
                  <a:off x="5030178" y="3582425"/>
                  <a:ext cx="290326" cy="26019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326" h="260193">
                      <a:moveTo>
                        <a:pt x="1396" y="73321"/>
                      </a:moveTo>
                      <a:lnTo>
                        <a:pt x="2463" y="96639"/>
                      </a:lnTo>
                      <a:cubicBezTo>
                        <a:pt x="3038" y="105752"/>
                        <a:pt x="20280" y="132683"/>
                        <a:pt x="20937" y="141140"/>
                      </a:cubicBezTo>
                      <a:cubicBezTo>
                        <a:pt x="10674" y="168810"/>
                        <a:pt x="1314" y="218320"/>
                        <a:pt x="0" y="257074"/>
                      </a:cubicBezTo>
                      <a:cubicBezTo>
                        <a:pt x="18967" y="264217"/>
                        <a:pt x="45323" y="257895"/>
                        <a:pt x="46472" y="250177"/>
                      </a:cubicBezTo>
                      <a:cubicBezTo>
                        <a:pt x="48032" y="240324"/>
                        <a:pt x="54765" y="169877"/>
                        <a:pt x="54026" y="160763"/>
                      </a:cubicBezTo>
                      <a:cubicBezTo>
                        <a:pt x="53369" y="151978"/>
                        <a:pt x="31529" y="111500"/>
                        <a:pt x="1396" y="73321"/>
                      </a:cubicBezTo>
                      <a:lnTo>
                        <a:pt x="1396" y="73321"/>
                      </a:lnTo>
                      <a:close/>
                      <a:moveTo>
                        <a:pt x="276779" y="236219"/>
                      </a:moveTo>
                      <a:cubicBezTo>
                        <a:pt x="275301" y="198368"/>
                        <a:pt x="273331" y="156740"/>
                        <a:pt x="273331" y="156740"/>
                      </a:cubicBezTo>
                      <a:lnTo>
                        <a:pt x="273659" y="139662"/>
                      </a:lnTo>
                      <a:cubicBezTo>
                        <a:pt x="274234" y="131205"/>
                        <a:pt x="274891" y="122420"/>
                        <a:pt x="275465" y="113306"/>
                      </a:cubicBezTo>
                      <a:lnTo>
                        <a:pt x="290327" y="67902"/>
                      </a:lnTo>
                      <a:lnTo>
                        <a:pt x="287617" y="8539"/>
                      </a:lnTo>
                      <a:cubicBezTo>
                        <a:pt x="284744" y="3366"/>
                        <a:pt x="282937" y="0"/>
                        <a:pt x="282937" y="0"/>
                      </a:cubicBezTo>
                      <a:cubicBezTo>
                        <a:pt x="282937" y="0"/>
                        <a:pt x="248863" y="65192"/>
                        <a:pt x="246564" y="129563"/>
                      </a:cubicBezTo>
                      <a:cubicBezTo>
                        <a:pt x="244265" y="193934"/>
                        <a:pt x="266270" y="240160"/>
                        <a:pt x="266270" y="240160"/>
                      </a:cubicBezTo>
                      <a:cubicBezTo>
                        <a:pt x="266270" y="240160"/>
                        <a:pt x="270703" y="238600"/>
                        <a:pt x="276779" y="236219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2" name="AutoShape 132"/>
                <p:cNvSpPr/>
                <p:nvPr/>
              </p:nvSpPr>
              <p:spPr>
                <a:xfrm>
                  <a:off x="5104731" y="3477658"/>
                  <a:ext cx="128167" cy="557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166" h="55785">
                      <a:moveTo>
                        <a:pt x="64453" y="15108"/>
                      </a:moveTo>
                      <a:lnTo>
                        <a:pt x="66506" y="15436"/>
                      </a:lnTo>
                      <a:lnTo>
                        <a:pt x="68723" y="15108"/>
                      </a:lnTo>
                      <a:cubicBezTo>
                        <a:pt x="77836" y="14779"/>
                        <a:pt x="88182" y="12644"/>
                        <a:pt x="113060" y="8703"/>
                      </a:cubicBezTo>
                      <a:lnTo>
                        <a:pt x="128167" y="0"/>
                      </a:lnTo>
                      <a:cubicBezTo>
                        <a:pt x="103864" y="64700"/>
                        <a:pt x="51973" y="74388"/>
                        <a:pt x="4023" y="22415"/>
                      </a:cubicBezTo>
                      <a:lnTo>
                        <a:pt x="0" y="18063"/>
                      </a:lnTo>
                      <a:lnTo>
                        <a:pt x="12644" y="11905"/>
                      </a:lnTo>
                      <a:lnTo>
                        <a:pt x="18966" y="8785"/>
                      </a:lnTo>
                      <a:cubicBezTo>
                        <a:pt x="44830" y="12726"/>
                        <a:pt x="55093" y="14861"/>
                        <a:pt x="64453" y="15108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3" name="AutoShape 133"/>
                <p:cNvSpPr/>
                <p:nvPr/>
              </p:nvSpPr>
              <p:spPr>
                <a:xfrm>
                  <a:off x="5123533" y="3384057"/>
                  <a:ext cx="94175" cy="1296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175" h="129645">
                      <a:moveTo>
                        <a:pt x="85226" y="0"/>
                      </a:moveTo>
                      <a:lnTo>
                        <a:pt x="84076" y="26110"/>
                      </a:lnTo>
                      <a:cubicBezTo>
                        <a:pt x="84076" y="26110"/>
                        <a:pt x="84076" y="79643"/>
                        <a:pt x="84076" y="87771"/>
                      </a:cubicBezTo>
                      <a:cubicBezTo>
                        <a:pt x="84076" y="91712"/>
                        <a:pt x="87771" y="97378"/>
                        <a:pt x="94175" y="102304"/>
                      </a:cubicBezTo>
                      <a:cubicBezTo>
                        <a:pt x="60594" y="138759"/>
                        <a:pt x="33581" y="138759"/>
                        <a:pt x="0" y="102304"/>
                      </a:cubicBezTo>
                      <a:cubicBezTo>
                        <a:pt x="6486" y="97378"/>
                        <a:pt x="10099" y="91712"/>
                        <a:pt x="10099" y="87771"/>
                      </a:cubicBezTo>
                      <a:cubicBezTo>
                        <a:pt x="10099" y="79643"/>
                        <a:pt x="10099" y="26110"/>
                        <a:pt x="10099" y="26110"/>
                      </a:cubicBezTo>
                      <a:lnTo>
                        <a:pt x="8950" y="0"/>
                      </a:lnTo>
                      <a:cubicBezTo>
                        <a:pt x="8950" y="0"/>
                        <a:pt x="27670" y="3366"/>
                        <a:pt x="47047" y="8129"/>
                      </a:cubicBezTo>
                      <a:cubicBezTo>
                        <a:pt x="66506" y="3284"/>
                        <a:pt x="85226" y="0"/>
                        <a:pt x="85226" y="0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4" name="AutoShape 134"/>
                <p:cNvSpPr/>
                <p:nvPr/>
              </p:nvSpPr>
              <p:spPr>
                <a:xfrm>
                  <a:off x="5089213" y="3234871"/>
                  <a:ext cx="165853" cy="22997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853" h="229978">
                      <a:moveTo>
                        <a:pt x="82927" y="0"/>
                      </a:moveTo>
                      <a:lnTo>
                        <a:pt x="82927" y="0"/>
                      </a:lnTo>
                      <a:cubicBezTo>
                        <a:pt x="37276" y="0"/>
                        <a:pt x="0" y="37358"/>
                        <a:pt x="0" y="82927"/>
                      </a:cubicBezTo>
                      <a:lnTo>
                        <a:pt x="0" y="147052"/>
                      </a:lnTo>
                      <a:cubicBezTo>
                        <a:pt x="0" y="192703"/>
                        <a:pt x="37358" y="229979"/>
                        <a:pt x="82927" y="229979"/>
                      </a:cubicBezTo>
                      <a:lnTo>
                        <a:pt x="82927" y="229979"/>
                      </a:lnTo>
                      <a:cubicBezTo>
                        <a:pt x="128578" y="229979"/>
                        <a:pt x="165854" y="192620"/>
                        <a:pt x="165854" y="147052"/>
                      </a:cubicBezTo>
                      <a:lnTo>
                        <a:pt x="165854" y="82927"/>
                      </a:lnTo>
                      <a:cubicBezTo>
                        <a:pt x="165854" y="37358"/>
                        <a:pt x="128578" y="0"/>
                        <a:pt x="82927" y="0"/>
                      </a:cubicBez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5" name="AutoShape 135"/>
                <p:cNvSpPr/>
                <p:nvPr/>
              </p:nvSpPr>
              <p:spPr>
                <a:xfrm>
                  <a:off x="5089213" y="3260223"/>
                  <a:ext cx="165935" cy="76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65935" h="76459">
                      <a:moveTo>
                        <a:pt x="17078" y="7326"/>
                      </a:moveTo>
                      <a:cubicBezTo>
                        <a:pt x="6322" y="21284"/>
                        <a:pt x="0" y="38773"/>
                        <a:pt x="0" y="57657"/>
                      </a:cubicBezTo>
                      <a:lnTo>
                        <a:pt x="0" y="74653"/>
                      </a:lnTo>
                      <a:cubicBezTo>
                        <a:pt x="328" y="75228"/>
                        <a:pt x="739" y="75803"/>
                        <a:pt x="1150" y="76460"/>
                      </a:cubicBezTo>
                      <a:cubicBezTo>
                        <a:pt x="14779" y="56754"/>
                        <a:pt x="7964" y="40087"/>
                        <a:pt x="71596" y="41647"/>
                      </a:cubicBezTo>
                      <a:cubicBezTo>
                        <a:pt x="135228" y="43125"/>
                        <a:pt x="147380" y="37459"/>
                        <a:pt x="160271" y="68167"/>
                      </a:cubicBezTo>
                      <a:cubicBezTo>
                        <a:pt x="162242" y="72929"/>
                        <a:pt x="164130" y="75392"/>
                        <a:pt x="165936" y="76295"/>
                      </a:cubicBezTo>
                      <a:lnTo>
                        <a:pt x="165936" y="57739"/>
                      </a:lnTo>
                      <a:cubicBezTo>
                        <a:pt x="165936" y="36638"/>
                        <a:pt x="157890" y="17261"/>
                        <a:pt x="144753" y="2564"/>
                      </a:cubicBezTo>
                      <a:cubicBezTo>
                        <a:pt x="135064" y="758"/>
                        <a:pt x="121353" y="-145"/>
                        <a:pt x="101565" y="19"/>
                      </a:cubicBezTo>
                      <a:cubicBezTo>
                        <a:pt x="60430" y="348"/>
                        <a:pt x="33171" y="3221"/>
                        <a:pt x="17078" y="7326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6" name="AutoShape 136"/>
                <p:cNvSpPr/>
                <p:nvPr/>
              </p:nvSpPr>
              <p:spPr>
                <a:xfrm>
                  <a:off x="5045790" y="3154743"/>
                  <a:ext cx="237502" cy="2261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02" h="226193">
                      <a:moveTo>
                        <a:pt x="208784" y="226194"/>
                      </a:moveTo>
                      <a:cubicBezTo>
                        <a:pt x="208784" y="226194"/>
                        <a:pt x="244911" y="159935"/>
                        <a:pt x="236125" y="121673"/>
                      </a:cubicBezTo>
                      <a:cubicBezTo>
                        <a:pt x="236125" y="121673"/>
                        <a:pt x="201148" y="71178"/>
                        <a:pt x="210837" y="50487"/>
                      </a:cubicBezTo>
                      <a:cubicBezTo>
                        <a:pt x="220525" y="29879"/>
                        <a:pt x="216831" y="21586"/>
                        <a:pt x="179801" y="4262"/>
                      </a:cubicBezTo>
                      <a:cubicBezTo>
                        <a:pt x="142771" y="-12980"/>
                        <a:pt x="82095" y="27826"/>
                        <a:pt x="82095" y="27826"/>
                      </a:cubicBezTo>
                      <a:cubicBezTo>
                        <a:pt x="82095" y="27826"/>
                        <a:pt x="85050" y="8449"/>
                        <a:pt x="79139" y="2538"/>
                      </a:cubicBezTo>
                      <a:cubicBezTo>
                        <a:pt x="73227" y="-3374"/>
                        <a:pt x="51059" y="-3785"/>
                        <a:pt x="43505" y="56892"/>
                      </a:cubicBezTo>
                      <a:cubicBezTo>
                        <a:pt x="43505" y="56892"/>
                        <a:pt x="23717" y="47203"/>
                        <a:pt x="16164" y="49748"/>
                      </a:cubicBezTo>
                      <a:cubicBezTo>
                        <a:pt x="8610" y="52294"/>
                        <a:pt x="-3788" y="80456"/>
                        <a:pt x="11812" y="89323"/>
                      </a:cubicBezTo>
                      <a:cubicBezTo>
                        <a:pt x="11812" y="89323"/>
                        <a:pt x="3027" y="59765"/>
                        <a:pt x="481" y="80374"/>
                      </a:cubicBezTo>
                      <a:cubicBezTo>
                        <a:pt x="-2064" y="100982"/>
                        <a:pt x="6311" y="145320"/>
                        <a:pt x="6311" y="145320"/>
                      </a:cubicBezTo>
                      <a:cubicBezTo>
                        <a:pt x="6311" y="145320"/>
                        <a:pt x="21172" y="209280"/>
                        <a:pt x="44736" y="221925"/>
                      </a:cubicBezTo>
                      <a:cubicBezTo>
                        <a:pt x="43012" y="192859"/>
                        <a:pt x="50320" y="200577"/>
                        <a:pt x="50320" y="189082"/>
                      </a:cubicBezTo>
                      <a:cubicBezTo>
                        <a:pt x="50320" y="177095"/>
                        <a:pt x="50320" y="174467"/>
                        <a:pt x="50320" y="174467"/>
                      </a:cubicBezTo>
                      <a:cubicBezTo>
                        <a:pt x="50320" y="174467"/>
                        <a:pt x="70846" y="155008"/>
                        <a:pt x="70846" y="134235"/>
                      </a:cubicBezTo>
                      <a:cubicBezTo>
                        <a:pt x="98187" y="144088"/>
                        <a:pt x="168224" y="140640"/>
                        <a:pt x="199260" y="137848"/>
                      </a:cubicBezTo>
                      <a:cubicBezTo>
                        <a:pt x="199260" y="137848"/>
                        <a:pt x="199260" y="173236"/>
                        <a:pt x="199260" y="180954"/>
                      </a:cubicBezTo>
                      <a:cubicBezTo>
                        <a:pt x="199260" y="188672"/>
                        <a:pt x="201559" y="200577"/>
                        <a:pt x="209277" y="205093"/>
                      </a:cubicBezTo>
                      <a:lnTo>
                        <a:pt x="208784" y="226194"/>
                      </a:ln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7" name="AutoShape 137"/>
                <p:cNvSpPr/>
                <p:nvPr/>
              </p:nvSpPr>
              <p:spPr>
                <a:xfrm>
                  <a:off x="4905697" y="3746144"/>
                  <a:ext cx="52992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9929" h="296648">
                      <a:moveTo>
                        <a:pt x="518343" y="0"/>
                      </a:moveTo>
                      <a:lnTo>
                        <a:pt x="360454" y="0"/>
                      </a:lnTo>
                      <a:lnTo>
                        <a:pt x="169476" y="0"/>
                      </a:lnTo>
                      <a:lnTo>
                        <a:pt x="11586" y="0"/>
                      </a:lnTo>
                      <a:cubicBezTo>
                        <a:pt x="3868" y="0"/>
                        <a:pt x="-1223" y="6322"/>
                        <a:pt x="255" y="13958"/>
                      </a:cubicBezTo>
                      <a:lnTo>
                        <a:pt x="50668" y="282691"/>
                      </a:lnTo>
                      <a:cubicBezTo>
                        <a:pt x="52146" y="290408"/>
                        <a:pt x="59618" y="296649"/>
                        <a:pt x="67254" y="296649"/>
                      </a:cubicBezTo>
                      <a:lnTo>
                        <a:pt x="113808" y="296649"/>
                      </a:lnTo>
                      <a:lnTo>
                        <a:pt x="416122" y="296649"/>
                      </a:lnTo>
                      <a:lnTo>
                        <a:pt x="462676" y="296649"/>
                      </a:lnTo>
                      <a:cubicBezTo>
                        <a:pt x="470394" y="296649"/>
                        <a:pt x="477865" y="290327"/>
                        <a:pt x="479261" y="282691"/>
                      </a:cubicBezTo>
                      <a:lnTo>
                        <a:pt x="529674" y="13958"/>
                      </a:lnTo>
                      <a:cubicBezTo>
                        <a:pt x="531152" y="6322"/>
                        <a:pt x="526061" y="0"/>
                        <a:pt x="518343" y="0"/>
                      </a:cubicBezTo>
                      <a:close/>
                    </a:path>
                  </a:pathLst>
                </a:custGeom>
                <a:solidFill>
                  <a:srgbClr val="B4C5E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8" name="AutoShape 138"/>
                <p:cNvSpPr/>
                <p:nvPr/>
              </p:nvSpPr>
              <p:spPr>
                <a:xfrm>
                  <a:off x="5236182" y="4146575"/>
                  <a:ext cx="71544" cy="769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544" h="76947">
                      <a:moveTo>
                        <a:pt x="10510" y="0"/>
                      </a:moveTo>
                      <a:cubicBezTo>
                        <a:pt x="10510" y="0"/>
                        <a:pt x="31036" y="8785"/>
                        <a:pt x="55093" y="10510"/>
                      </a:cubicBezTo>
                      <a:cubicBezTo>
                        <a:pt x="79150" y="12234"/>
                        <a:pt x="69872" y="36537"/>
                        <a:pt x="69380" y="48114"/>
                      </a:cubicBezTo>
                      <a:cubicBezTo>
                        <a:pt x="68887" y="59609"/>
                        <a:pt x="55586" y="76441"/>
                        <a:pt x="49838" y="76933"/>
                      </a:cubicBezTo>
                      <a:cubicBezTo>
                        <a:pt x="44091" y="77426"/>
                        <a:pt x="0" y="65438"/>
                        <a:pt x="0" y="65438"/>
                      </a:cubicBezTo>
                      <a:lnTo>
                        <a:pt x="10510" y="0"/>
                      </a:lnTo>
                      <a:close/>
                    </a:path>
                  </a:pathLst>
                </a:custGeom>
                <a:solidFill>
                  <a:srgbClr val="EE907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39" name="AutoShape 139"/>
                <p:cNvSpPr/>
                <p:nvPr/>
              </p:nvSpPr>
              <p:spPr>
                <a:xfrm>
                  <a:off x="4731193" y="3958380"/>
                  <a:ext cx="525318" cy="262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25318" h="262788">
                      <a:moveTo>
                        <a:pt x="517962" y="182119"/>
                      </a:moveTo>
                      <a:cubicBezTo>
                        <a:pt x="517962" y="182119"/>
                        <a:pt x="197256" y="32769"/>
                        <a:pt x="142081" y="12735"/>
                      </a:cubicBezTo>
                      <a:cubicBezTo>
                        <a:pt x="86988" y="-7299"/>
                        <a:pt x="25819" y="-9351"/>
                        <a:pt x="5785" y="48780"/>
                      </a:cubicBezTo>
                      <a:cubicBezTo>
                        <a:pt x="-14249" y="106910"/>
                        <a:pt x="16787" y="146978"/>
                        <a:pt x="114000" y="186061"/>
                      </a:cubicBezTo>
                      <a:cubicBezTo>
                        <a:pt x="211214" y="225143"/>
                        <a:pt x="485366" y="264225"/>
                        <a:pt x="495875" y="262748"/>
                      </a:cubicBezTo>
                      <a:cubicBezTo>
                        <a:pt x="506385" y="261270"/>
                        <a:pt x="508438" y="258478"/>
                        <a:pt x="513692" y="243453"/>
                      </a:cubicBezTo>
                      <a:cubicBezTo>
                        <a:pt x="518947" y="228427"/>
                        <a:pt x="524694" y="200593"/>
                        <a:pt x="525269" y="196324"/>
                      </a:cubicBezTo>
                      <a:cubicBezTo>
                        <a:pt x="525762" y="192136"/>
                        <a:pt x="522477" y="183187"/>
                        <a:pt x="517962" y="182119"/>
                      </a:cubicBezTo>
                      <a:close/>
                    </a:path>
                  </a:pathLst>
                </a:custGeom>
                <a:solidFill>
                  <a:srgbClr val="101537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0" name="AutoShape 140"/>
                <p:cNvSpPr/>
                <p:nvPr/>
              </p:nvSpPr>
              <p:spPr>
                <a:xfrm>
                  <a:off x="5149725" y="3410988"/>
                  <a:ext cx="42038" cy="238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038" h="23892">
                      <a:moveTo>
                        <a:pt x="36291" y="2874"/>
                      </a:moveTo>
                      <a:cubicBezTo>
                        <a:pt x="36291" y="1314"/>
                        <a:pt x="37604" y="0"/>
                        <a:pt x="39164" y="0"/>
                      </a:cubicBezTo>
                      <a:cubicBezTo>
                        <a:pt x="40724" y="0"/>
                        <a:pt x="42038" y="1232"/>
                        <a:pt x="42038" y="2874"/>
                      </a:cubicBezTo>
                      <a:cubicBezTo>
                        <a:pt x="42038" y="8703"/>
                        <a:pt x="39657" y="13958"/>
                        <a:pt x="35880" y="17735"/>
                      </a:cubicBezTo>
                      <a:cubicBezTo>
                        <a:pt x="32103" y="21512"/>
                        <a:pt x="26848" y="23893"/>
                        <a:pt x="21019" y="23893"/>
                      </a:cubicBezTo>
                      <a:cubicBezTo>
                        <a:pt x="15189" y="23893"/>
                        <a:pt x="9934" y="21512"/>
                        <a:pt x="6158" y="17735"/>
                      </a:cubicBezTo>
                      <a:cubicBezTo>
                        <a:pt x="2381" y="13958"/>
                        <a:pt x="0" y="8703"/>
                        <a:pt x="0" y="2874"/>
                      </a:cubicBezTo>
                      <a:cubicBezTo>
                        <a:pt x="0" y="1314"/>
                        <a:pt x="1313" y="0"/>
                        <a:pt x="2874" y="0"/>
                      </a:cubicBezTo>
                      <a:cubicBezTo>
                        <a:pt x="4434" y="0"/>
                        <a:pt x="5748" y="1232"/>
                        <a:pt x="5748" y="2874"/>
                      </a:cubicBezTo>
                      <a:cubicBezTo>
                        <a:pt x="5748" y="7061"/>
                        <a:pt x="7471" y="10920"/>
                        <a:pt x="10263" y="13712"/>
                      </a:cubicBezTo>
                      <a:cubicBezTo>
                        <a:pt x="13055" y="16503"/>
                        <a:pt x="16832" y="18228"/>
                        <a:pt x="21101" y="18228"/>
                      </a:cubicBezTo>
                      <a:cubicBezTo>
                        <a:pt x="25370" y="18228"/>
                        <a:pt x="29147" y="16503"/>
                        <a:pt x="31939" y="13712"/>
                      </a:cubicBezTo>
                      <a:cubicBezTo>
                        <a:pt x="34566" y="11002"/>
                        <a:pt x="36291" y="7143"/>
                        <a:pt x="36291" y="2874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1" name="AutoShape 141"/>
                <p:cNvSpPr/>
                <p:nvPr/>
              </p:nvSpPr>
              <p:spPr>
                <a:xfrm>
                  <a:off x="4905618" y="3746062"/>
                  <a:ext cx="488289" cy="29664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8289" h="296648">
                      <a:moveTo>
                        <a:pt x="29236" y="72335"/>
                      </a:moveTo>
                      <a:lnTo>
                        <a:pt x="33916" y="97460"/>
                      </a:lnTo>
                      <a:lnTo>
                        <a:pt x="52800" y="197875"/>
                      </a:lnTo>
                      <a:lnTo>
                        <a:pt x="59697" y="234577"/>
                      </a:lnTo>
                      <a:cubicBezTo>
                        <a:pt x="59943" y="235972"/>
                        <a:pt x="60436" y="237368"/>
                        <a:pt x="61011" y="238600"/>
                      </a:cubicBezTo>
                      <a:cubicBezTo>
                        <a:pt x="63802" y="244347"/>
                        <a:pt x="69960" y="248535"/>
                        <a:pt x="76283" y="248535"/>
                      </a:cubicBezTo>
                      <a:lnTo>
                        <a:pt x="122836" y="248535"/>
                      </a:lnTo>
                      <a:lnTo>
                        <a:pt x="169965" y="248535"/>
                      </a:lnTo>
                      <a:lnTo>
                        <a:pt x="425150" y="248535"/>
                      </a:lnTo>
                      <a:lnTo>
                        <a:pt x="471704" y="248535"/>
                      </a:lnTo>
                      <a:cubicBezTo>
                        <a:pt x="479422" y="248535"/>
                        <a:pt x="486894" y="242212"/>
                        <a:pt x="488290" y="234577"/>
                      </a:cubicBezTo>
                      <a:lnTo>
                        <a:pt x="484349" y="255514"/>
                      </a:lnTo>
                      <a:lnTo>
                        <a:pt x="479258" y="282691"/>
                      </a:lnTo>
                      <a:cubicBezTo>
                        <a:pt x="477780" y="290409"/>
                        <a:pt x="470309" y="296649"/>
                        <a:pt x="462673" y="296649"/>
                      </a:cubicBezTo>
                      <a:lnTo>
                        <a:pt x="416119" y="296649"/>
                      </a:lnTo>
                      <a:lnTo>
                        <a:pt x="131211" y="296649"/>
                      </a:lnTo>
                      <a:cubicBezTo>
                        <a:pt x="101161" y="283019"/>
                        <a:pt x="71767" y="269718"/>
                        <a:pt x="46067" y="258305"/>
                      </a:cubicBezTo>
                      <a:lnTo>
                        <a:pt x="41716" y="234905"/>
                      </a:lnTo>
                      <a:lnTo>
                        <a:pt x="32602" y="186216"/>
                      </a:lnTo>
                      <a:lnTo>
                        <a:pt x="252" y="13958"/>
                      </a:lnTo>
                      <a:cubicBezTo>
                        <a:pt x="-1225" y="6240"/>
                        <a:pt x="3947" y="0"/>
                        <a:pt x="11583" y="0"/>
                      </a:cubicBezTo>
                      <a:lnTo>
                        <a:pt x="15606" y="0"/>
                      </a:lnTo>
                      <a:lnTo>
                        <a:pt x="29236" y="72335"/>
                      </a:lnTo>
                      <a:close/>
                    </a:path>
                  </a:pathLst>
                </a:custGeom>
                <a:solidFill>
                  <a:srgbClr val="9FB2D9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2" name="AutoShape 142"/>
                <p:cNvSpPr/>
                <p:nvPr/>
              </p:nvSpPr>
              <p:spPr>
                <a:xfrm>
                  <a:off x="4950536" y="3648438"/>
                  <a:ext cx="83665" cy="97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3665" h="97788">
                      <a:moveTo>
                        <a:pt x="83666" y="33663"/>
                      </a:moveTo>
                      <a:cubicBezTo>
                        <a:pt x="83337" y="8211"/>
                        <a:pt x="77180" y="0"/>
                        <a:pt x="77180" y="0"/>
                      </a:cubicBezTo>
                      <a:cubicBezTo>
                        <a:pt x="77180" y="0"/>
                        <a:pt x="28409" y="56899"/>
                        <a:pt x="0" y="97788"/>
                      </a:cubicBezTo>
                      <a:lnTo>
                        <a:pt x="33663" y="97788"/>
                      </a:lnTo>
                      <a:cubicBezTo>
                        <a:pt x="51480" y="74306"/>
                        <a:pt x="70283" y="50742"/>
                        <a:pt x="83666" y="33663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 w="1771">
                  <a:solidFill>
                    <a:srgbClr val="EE7C00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sp>
              <p:nvSpPr>
                <p:cNvPr id="143" name="AutoShape 143"/>
                <p:cNvSpPr/>
                <p:nvPr/>
              </p:nvSpPr>
              <p:spPr>
                <a:xfrm>
                  <a:off x="5106415" y="3676847"/>
                  <a:ext cx="101768" cy="6303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1768" h="63034">
                      <a:moveTo>
                        <a:pt x="100948" y="0"/>
                      </a:moveTo>
                      <a:cubicBezTo>
                        <a:pt x="28941" y="6076"/>
                        <a:pt x="13833" y="8293"/>
                        <a:pt x="7019" y="22004"/>
                      </a:cubicBezTo>
                      <a:cubicBezTo>
                        <a:pt x="2749" y="30625"/>
                        <a:pt x="861" y="40396"/>
                        <a:pt x="40" y="46472"/>
                      </a:cubicBezTo>
                      <a:cubicBezTo>
                        <a:pt x="-782" y="52958"/>
                        <a:pt x="11370" y="59116"/>
                        <a:pt x="19252" y="61579"/>
                      </a:cubicBezTo>
                      <a:cubicBezTo>
                        <a:pt x="27381" y="64043"/>
                        <a:pt x="31240" y="62811"/>
                        <a:pt x="36166" y="61990"/>
                      </a:cubicBezTo>
                      <a:cubicBezTo>
                        <a:pt x="47497" y="60101"/>
                        <a:pt x="46758" y="51234"/>
                        <a:pt x="44869" y="47047"/>
                      </a:cubicBezTo>
                      <a:cubicBezTo>
                        <a:pt x="42981" y="42859"/>
                        <a:pt x="40518" y="46308"/>
                        <a:pt x="40518" y="46308"/>
                      </a:cubicBezTo>
                      <a:lnTo>
                        <a:pt x="36002" y="52548"/>
                      </a:lnTo>
                      <a:lnTo>
                        <a:pt x="24671" y="50495"/>
                      </a:lnTo>
                      <a:cubicBezTo>
                        <a:pt x="24671" y="50495"/>
                        <a:pt x="46101" y="45158"/>
                        <a:pt x="58171" y="37194"/>
                      </a:cubicBezTo>
                      <a:cubicBezTo>
                        <a:pt x="70322" y="29230"/>
                        <a:pt x="65396" y="29230"/>
                        <a:pt x="65396" y="29230"/>
                      </a:cubicBezTo>
                      <a:lnTo>
                        <a:pt x="101769" y="36044"/>
                      </a:lnTo>
                      <a:lnTo>
                        <a:pt x="100948" y="0"/>
                      </a:lnTo>
                      <a:close/>
                    </a:path>
                  </a:pathLst>
                </a:custGeom>
                <a:solidFill>
                  <a:srgbClr val="F5AC83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4" name="AutoShape 144"/>
                <p:cNvSpPr/>
                <p:nvPr/>
              </p:nvSpPr>
              <p:spPr>
                <a:xfrm>
                  <a:off x="5108097" y="3699755"/>
                  <a:ext cx="94832" cy="4012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4832" h="40127">
                      <a:moveTo>
                        <a:pt x="0" y="28491"/>
                      </a:moveTo>
                      <a:cubicBezTo>
                        <a:pt x="3530" y="33007"/>
                        <a:pt x="11659" y="36784"/>
                        <a:pt x="17571" y="38672"/>
                      </a:cubicBezTo>
                      <a:cubicBezTo>
                        <a:pt x="25699" y="41135"/>
                        <a:pt x="29558" y="39903"/>
                        <a:pt x="34484" y="39082"/>
                      </a:cubicBezTo>
                      <a:cubicBezTo>
                        <a:pt x="45815" y="37194"/>
                        <a:pt x="45076" y="28327"/>
                        <a:pt x="43188" y="24139"/>
                      </a:cubicBezTo>
                      <a:cubicBezTo>
                        <a:pt x="41299" y="19952"/>
                        <a:pt x="38836" y="23400"/>
                        <a:pt x="38836" y="23400"/>
                      </a:cubicBezTo>
                      <a:lnTo>
                        <a:pt x="34320" y="29640"/>
                      </a:lnTo>
                      <a:lnTo>
                        <a:pt x="22990" y="27588"/>
                      </a:lnTo>
                      <a:cubicBezTo>
                        <a:pt x="22990" y="27588"/>
                        <a:pt x="44419" y="22251"/>
                        <a:pt x="56489" y="14286"/>
                      </a:cubicBezTo>
                      <a:cubicBezTo>
                        <a:pt x="68640" y="6322"/>
                        <a:pt x="63714" y="6322"/>
                        <a:pt x="63714" y="6322"/>
                      </a:cubicBezTo>
                      <a:lnTo>
                        <a:pt x="94832" y="12152"/>
                      </a:lnTo>
                      <a:cubicBezTo>
                        <a:pt x="93847" y="5830"/>
                        <a:pt x="93026" y="1724"/>
                        <a:pt x="93026" y="1724"/>
                      </a:cubicBezTo>
                      <a:lnTo>
                        <a:pt x="61579" y="0"/>
                      </a:lnTo>
                      <a:cubicBezTo>
                        <a:pt x="61579" y="0"/>
                        <a:pt x="60594" y="1889"/>
                        <a:pt x="56078" y="5337"/>
                      </a:cubicBezTo>
                      <a:cubicBezTo>
                        <a:pt x="55093" y="6076"/>
                        <a:pt x="13383" y="25781"/>
                        <a:pt x="0" y="28491"/>
                      </a:cubicBezTo>
                      <a:close/>
                    </a:path>
                  </a:pathLst>
                </a:custGeom>
                <a:solidFill>
                  <a:srgbClr val="E9695B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5" name="AutoShape 145"/>
                <p:cNvSpPr/>
                <p:nvPr/>
              </p:nvSpPr>
              <p:spPr>
                <a:xfrm>
                  <a:off x="5187658" y="3502711"/>
                  <a:ext cx="234387" cy="2321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4387" h="232187">
                      <a:moveTo>
                        <a:pt x="222014" y="223400"/>
                      </a:moveTo>
                      <a:cubicBezTo>
                        <a:pt x="179483" y="238590"/>
                        <a:pt x="739" y="229476"/>
                        <a:pt x="739" y="229476"/>
                      </a:cubicBezTo>
                      <a:lnTo>
                        <a:pt x="0" y="174958"/>
                      </a:lnTo>
                      <a:lnTo>
                        <a:pt x="143193" y="143101"/>
                      </a:lnTo>
                      <a:cubicBezTo>
                        <a:pt x="143193" y="143101"/>
                        <a:pt x="52301" y="11238"/>
                        <a:pt x="111418" y="647"/>
                      </a:cubicBezTo>
                      <a:cubicBezTo>
                        <a:pt x="189993" y="-13476"/>
                        <a:pt x="264545" y="208210"/>
                        <a:pt x="222014" y="223400"/>
                      </a:cubicBezTo>
                      <a:close/>
                    </a:path>
                  </a:pathLst>
                </a:custGeom>
                <a:solidFill>
                  <a:srgbClr val="F9B1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6" name="AutoShape 146"/>
                <p:cNvSpPr/>
                <p:nvPr/>
              </p:nvSpPr>
              <p:spPr>
                <a:xfrm>
                  <a:off x="5188068" y="3681856"/>
                  <a:ext cx="233956" cy="530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3956" h="53041">
                      <a:moveTo>
                        <a:pt x="221604" y="44255"/>
                      </a:moveTo>
                      <a:cubicBezTo>
                        <a:pt x="179073" y="59445"/>
                        <a:pt x="328" y="50331"/>
                        <a:pt x="328" y="50331"/>
                      </a:cubicBezTo>
                      <a:lnTo>
                        <a:pt x="0" y="29312"/>
                      </a:lnTo>
                      <a:cubicBezTo>
                        <a:pt x="49756" y="32678"/>
                        <a:pt x="204197" y="38836"/>
                        <a:pt x="222671" y="20362"/>
                      </a:cubicBezTo>
                      <a:cubicBezTo>
                        <a:pt x="227269" y="15682"/>
                        <a:pt x="230717" y="8457"/>
                        <a:pt x="233181" y="0"/>
                      </a:cubicBezTo>
                      <a:cubicBezTo>
                        <a:pt x="235644" y="23236"/>
                        <a:pt x="232360" y="40396"/>
                        <a:pt x="221604" y="44255"/>
                      </a:cubicBezTo>
                      <a:close/>
                    </a:path>
                  </a:pathLst>
                </a:custGeom>
                <a:solidFill>
                  <a:srgbClr val="EE7C00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7" name="AutoShape 147"/>
                <p:cNvSpPr/>
                <p:nvPr/>
              </p:nvSpPr>
              <p:spPr>
                <a:xfrm>
                  <a:off x="5187942" y="3651497"/>
                  <a:ext cx="152432" cy="2438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2432" h="24386">
                      <a:moveTo>
                        <a:pt x="4396" y="13609"/>
                      </a:moveTo>
                      <a:cubicBezTo>
                        <a:pt x="44546" y="8272"/>
                        <a:pt x="113597" y="-4372"/>
                        <a:pt x="152433" y="1540"/>
                      </a:cubicBezTo>
                      <a:cubicBezTo>
                        <a:pt x="102020" y="8108"/>
                        <a:pt x="56698" y="15498"/>
                        <a:pt x="6531" y="24283"/>
                      </a:cubicBezTo>
                      <a:cubicBezTo>
                        <a:pt x="3575" y="24858"/>
                        <a:pt x="701" y="22969"/>
                        <a:pt x="127" y="20014"/>
                      </a:cubicBezTo>
                      <a:cubicBezTo>
                        <a:pt x="-530" y="17058"/>
                        <a:pt x="1440" y="14184"/>
                        <a:pt x="4396" y="13609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8" name="AutoShape 148"/>
                <p:cNvSpPr/>
                <p:nvPr/>
              </p:nvSpPr>
              <p:spPr>
                <a:xfrm>
                  <a:off x="5048167" y="3133450"/>
                  <a:ext cx="231857" cy="14501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1857" h="145019">
                      <a:moveTo>
                        <a:pt x="16988" y="145019"/>
                      </a:moveTo>
                      <a:cubicBezTo>
                        <a:pt x="14032" y="132950"/>
                        <a:pt x="2948" y="130158"/>
                        <a:pt x="895" y="118007"/>
                      </a:cubicBezTo>
                      <a:cubicBezTo>
                        <a:pt x="-3703" y="90501"/>
                        <a:pt x="10502" y="60532"/>
                        <a:pt x="18630" y="51665"/>
                      </a:cubicBezTo>
                      <a:cubicBezTo>
                        <a:pt x="30289" y="39021"/>
                        <a:pt x="97534" y="-8519"/>
                        <a:pt x="130705" y="1334"/>
                      </a:cubicBezTo>
                      <a:cubicBezTo>
                        <a:pt x="163793" y="11187"/>
                        <a:pt x="224141" y="27197"/>
                        <a:pt x="224798" y="51829"/>
                      </a:cubicBezTo>
                      <a:cubicBezTo>
                        <a:pt x="225044" y="60943"/>
                        <a:pt x="233830" y="91404"/>
                        <a:pt x="231449" y="102324"/>
                      </a:cubicBezTo>
                      <a:cubicBezTo>
                        <a:pt x="227425" y="120634"/>
                        <a:pt x="211251" y="118253"/>
                        <a:pt x="211251" y="118253"/>
                      </a:cubicBezTo>
                      <a:cubicBezTo>
                        <a:pt x="211251" y="118253"/>
                        <a:pt x="105334" y="95017"/>
                        <a:pt x="16988" y="145019"/>
                      </a:cubicBezTo>
                      <a:close/>
                    </a:path>
                  </a:pathLst>
                </a:custGeom>
                <a:solidFill>
                  <a:srgbClr val="004C84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49" name="AutoShape 149"/>
                <p:cNvSpPr/>
                <p:nvPr/>
              </p:nvSpPr>
              <p:spPr>
                <a:xfrm>
                  <a:off x="5029891" y="3187933"/>
                  <a:ext cx="266703" cy="1165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6703" h="116564">
                      <a:moveTo>
                        <a:pt x="26643" y="116564"/>
                      </a:moveTo>
                      <a:cubicBezTo>
                        <a:pt x="47580" y="87745"/>
                        <a:pt x="123528" y="74115"/>
                        <a:pt x="180838" y="83229"/>
                      </a:cubicBezTo>
                      <a:cubicBezTo>
                        <a:pt x="238148" y="92343"/>
                        <a:pt x="250628" y="91522"/>
                        <a:pt x="250628" y="91522"/>
                      </a:cubicBezTo>
                      <a:cubicBezTo>
                        <a:pt x="250628" y="91522"/>
                        <a:pt x="278791" y="34705"/>
                        <a:pt x="260563" y="21075"/>
                      </a:cubicBezTo>
                      <a:cubicBezTo>
                        <a:pt x="242418" y="7446"/>
                        <a:pt x="162693" y="-15298"/>
                        <a:pt x="74593" y="14999"/>
                      </a:cubicBezTo>
                      <a:cubicBezTo>
                        <a:pt x="-13588" y="45296"/>
                        <a:pt x="-15313" y="72555"/>
                        <a:pt x="26643" y="116564"/>
                      </a:cubicBezTo>
                      <a:close/>
                    </a:path>
                  </a:pathLst>
                </a:custGeom>
                <a:solidFill>
                  <a:srgbClr val="FFFFFF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  <p:sp>
              <p:nvSpPr>
                <p:cNvPr id="150" name="AutoShape 150"/>
                <p:cNvSpPr/>
                <p:nvPr/>
              </p:nvSpPr>
              <p:spPr>
                <a:xfrm>
                  <a:off x="5030425" y="3197703"/>
                  <a:ext cx="265858" cy="1067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5858" h="106793">
                      <a:moveTo>
                        <a:pt x="26110" y="106794"/>
                      </a:moveTo>
                      <a:cubicBezTo>
                        <a:pt x="47047" y="77974"/>
                        <a:pt x="122995" y="64345"/>
                        <a:pt x="180305" y="73459"/>
                      </a:cubicBezTo>
                      <a:cubicBezTo>
                        <a:pt x="237615" y="82572"/>
                        <a:pt x="250095" y="81751"/>
                        <a:pt x="250095" y="81751"/>
                      </a:cubicBezTo>
                      <a:cubicBezTo>
                        <a:pt x="250095" y="81751"/>
                        <a:pt x="263806" y="54082"/>
                        <a:pt x="265859" y="32734"/>
                      </a:cubicBezTo>
                      <a:cubicBezTo>
                        <a:pt x="265202" y="27808"/>
                        <a:pt x="263478" y="23702"/>
                        <a:pt x="260030" y="21075"/>
                      </a:cubicBezTo>
                      <a:cubicBezTo>
                        <a:pt x="241884" y="7446"/>
                        <a:pt x="162159" y="-15298"/>
                        <a:pt x="74060" y="14999"/>
                      </a:cubicBezTo>
                      <a:cubicBezTo>
                        <a:pt x="25617" y="31667"/>
                        <a:pt x="3284" y="47431"/>
                        <a:pt x="0" y="65576"/>
                      </a:cubicBezTo>
                      <a:cubicBezTo>
                        <a:pt x="1971" y="77810"/>
                        <a:pt x="11249" y="91276"/>
                        <a:pt x="26110" y="106794"/>
                      </a:cubicBezTo>
                      <a:close/>
                    </a:path>
                  </a:pathLst>
                </a:custGeom>
                <a:solidFill>
                  <a:srgbClr val="C5C5C6">
                    <a:alpha val="100000"/>
                  </a:srgbClr>
                </a:solidFill>
                <a:ln>
                  <a:prstDash val="solid"/>
                  <a:headEnd type="none"/>
                  <a:tailEnd type="none"/>
                </a:ln>
              </p:spPr>
            </p:sp>
          </p:grpSp>
          <p:sp>
            <p:nvSpPr>
              <p:cNvPr id="151" name="AutoShape 151"/>
              <p:cNvSpPr/>
              <p:nvPr/>
            </p:nvSpPr>
            <p:spPr>
              <a:xfrm>
                <a:off x="1301010" y="2720724"/>
                <a:ext cx="645352" cy="550559"/>
              </a:xfrm>
              <a:custGeom>
                <a:avLst/>
                <a:gdLst/>
                <a:ahLst/>
                <a:cxnLst/>
                <a:rect l="l" t="t" r="r" b="b"/>
                <a:pathLst>
                  <a:path w="645352" h="550559">
                    <a:moveTo>
                      <a:pt x="67409" y="0"/>
                    </a:moveTo>
                    <a:lnTo>
                      <a:pt x="577944" y="0"/>
                    </a:lnTo>
                    <a:cubicBezTo>
                      <a:pt x="615055" y="0"/>
                      <a:pt x="645352" y="30379"/>
                      <a:pt x="645352" y="67409"/>
                    </a:cubicBezTo>
                    <a:lnTo>
                      <a:pt x="645352" y="345420"/>
                    </a:lnTo>
                    <a:lnTo>
                      <a:pt x="645352" y="365946"/>
                    </a:lnTo>
                    <a:lnTo>
                      <a:pt x="645352" y="542966"/>
                    </a:lnTo>
                    <a:cubicBezTo>
                      <a:pt x="645352" y="546086"/>
                      <a:pt x="643546" y="548714"/>
                      <a:pt x="640672" y="549945"/>
                    </a:cubicBezTo>
                    <a:cubicBezTo>
                      <a:pt x="637799" y="551177"/>
                      <a:pt x="634679" y="550520"/>
                      <a:pt x="632462" y="548303"/>
                    </a:cubicBezTo>
                    <a:lnTo>
                      <a:pt x="517596" y="433437"/>
                    </a:lnTo>
                    <a:lnTo>
                      <a:pt x="67409" y="433437"/>
                    </a:lnTo>
                    <a:cubicBezTo>
                      <a:pt x="30297" y="433437"/>
                      <a:pt x="0" y="403058"/>
                      <a:pt x="0" y="366028"/>
                    </a:cubicBezTo>
                    <a:lnTo>
                      <a:pt x="0" y="67409"/>
                    </a:lnTo>
                    <a:cubicBezTo>
                      <a:pt x="0" y="30297"/>
                      <a:pt x="30379" y="0"/>
                      <a:pt x="67409" y="0"/>
                    </a:cubicBezTo>
                    <a:close/>
                  </a:path>
                </a:pathLst>
              </a:custGeom>
              <a:solidFill>
                <a:srgbClr val="F9B100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sp>
          <p:nvSpPr>
            <p:cNvPr id="152" name="AutoShape 152"/>
            <p:cNvSpPr/>
            <p:nvPr/>
          </p:nvSpPr>
          <p:spPr>
            <a:xfrm>
              <a:off x="0" y="0"/>
              <a:ext cx="12192000" cy="6858000"/>
            </a:xfrm>
            <a:prstGeom prst="frame">
              <a:avLst>
                <a:gd name="adj1" fmla="val 7092"/>
              </a:avLst>
            </a:prstGeom>
            <a:solidFill>
              <a:srgbClr val="F9B100">
                <a:alpha val="100000"/>
              </a:srgbClr>
            </a:solidFill>
            <a:ln>
              <a:prstDash val="solid"/>
              <a:headEnd type="none"/>
              <a:tailEnd type="none"/>
            </a:ln>
          </p:spPr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genda">
    <p:bg>
      <p:bgPr>
        <a:solidFill>
          <a:srgbClr val="FFFFFF">
            <a:alpha val="10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nector 2"/>
          <p:cNvCxnSpPr/>
          <p:nvPr/>
        </p:nvCxnSpPr>
        <p:spPr>
          <a:xfrm flipH="1">
            <a:off x="3621019" y="1500188"/>
            <a:ext cx="0" cy="4633913"/>
          </a:xfrm>
          <a:prstGeom prst="line">
            <a:avLst/>
          </a:prstGeom>
          <a:ln w="3175">
            <a:solidFill>
              <a:srgbClr val="768394">
                <a:alpha val="100000"/>
                <a:lumMod val="60000"/>
                <a:lumOff val="40000"/>
              </a:srgbClr>
            </a:solidFill>
            <a:prstDash val="solid"/>
            <a:headEnd type="none"/>
            <a:tailEnd type="none"/>
          </a:ln>
        </p:spPr>
      </p:cxnSp>
      <p:sp>
        <p:nvSpPr>
          <p:cNvPr id="3" name="AutoShape 3"/>
          <p:cNvSpPr/>
          <p:nvPr/>
        </p:nvSpPr>
        <p:spPr>
          <a:xfrm>
            <a:off x="2626456" y="5219207"/>
            <a:ext cx="870506" cy="915667"/>
          </a:xfrm>
          <a:custGeom>
            <a:avLst/>
            <a:gdLst/>
            <a:ahLst/>
            <a:cxnLst/>
            <a:rect l="l" t="t" r="r" b="b"/>
            <a:pathLst>
              <a:path w="5127" h="5401">
                <a:moveTo>
                  <a:pt x="3473" y="1608"/>
                </a:moveTo>
                <a:cubicBezTo>
                  <a:pt x="3473" y="1674"/>
                  <a:pt x="3419" y="1728"/>
                  <a:pt x="3353" y="1728"/>
                </a:cubicBezTo>
                <a:lnTo>
                  <a:pt x="2303" y="1728"/>
                </a:lnTo>
                <a:cubicBezTo>
                  <a:pt x="2236" y="1728"/>
                  <a:pt x="2183" y="1674"/>
                  <a:pt x="2183" y="1608"/>
                </a:cubicBezTo>
                <a:cubicBezTo>
                  <a:pt x="2183" y="1542"/>
                  <a:pt x="2236" y="1488"/>
                  <a:pt x="2303" y="1488"/>
                </a:cubicBezTo>
                <a:lnTo>
                  <a:pt x="3353" y="1488"/>
                </a:lnTo>
                <a:cubicBezTo>
                  <a:pt x="3419" y="1488"/>
                  <a:pt x="3473" y="1542"/>
                  <a:pt x="3473" y="1608"/>
                </a:cubicBezTo>
                <a:close/>
                <a:moveTo>
                  <a:pt x="3103" y="2231"/>
                </a:moveTo>
                <a:cubicBezTo>
                  <a:pt x="3170" y="2231"/>
                  <a:pt x="3223" y="2178"/>
                  <a:pt x="3223" y="2111"/>
                </a:cubicBezTo>
                <a:cubicBezTo>
                  <a:pt x="3223" y="2045"/>
                  <a:pt x="3170" y="1991"/>
                  <a:pt x="3103" y="1991"/>
                </a:cubicBezTo>
                <a:lnTo>
                  <a:pt x="2552" y="1991"/>
                </a:lnTo>
                <a:cubicBezTo>
                  <a:pt x="2486" y="1991"/>
                  <a:pt x="2432" y="2045"/>
                  <a:pt x="2432" y="2111"/>
                </a:cubicBezTo>
                <a:cubicBezTo>
                  <a:pt x="2432" y="2178"/>
                  <a:pt x="2486" y="2231"/>
                  <a:pt x="2552" y="2231"/>
                </a:cubicBezTo>
                <a:lnTo>
                  <a:pt x="3103" y="2231"/>
                </a:lnTo>
                <a:close/>
                <a:moveTo>
                  <a:pt x="3473" y="2768"/>
                </a:moveTo>
                <a:cubicBezTo>
                  <a:pt x="3473" y="2701"/>
                  <a:pt x="3419" y="2648"/>
                  <a:pt x="3353" y="2648"/>
                </a:cubicBezTo>
                <a:lnTo>
                  <a:pt x="2303" y="2648"/>
                </a:lnTo>
                <a:cubicBezTo>
                  <a:pt x="2236" y="2648"/>
                  <a:pt x="2183" y="2701"/>
                  <a:pt x="2183" y="2768"/>
                </a:cubicBezTo>
                <a:cubicBezTo>
                  <a:pt x="2183" y="2834"/>
                  <a:pt x="2236" y="2888"/>
                  <a:pt x="2303" y="2888"/>
                </a:cubicBezTo>
                <a:lnTo>
                  <a:pt x="3353" y="2888"/>
                </a:lnTo>
                <a:cubicBezTo>
                  <a:pt x="3419" y="2888"/>
                  <a:pt x="3473" y="2834"/>
                  <a:pt x="3473" y="2768"/>
                </a:cubicBezTo>
                <a:close/>
                <a:moveTo>
                  <a:pt x="2552" y="3151"/>
                </a:moveTo>
                <a:cubicBezTo>
                  <a:pt x="2486" y="3151"/>
                  <a:pt x="2432" y="3205"/>
                  <a:pt x="2432" y="3271"/>
                </a:cubicBezTo>
                <a:cubicBezTo>
                  <a:pt x="2432" y="3338"/>
                  <a:pt x="2486" y="3391"/>
                  <a:pt x="2552" y="3391"/>
                </a:cubicBezTo>
                <a:lnTo>
                  <a:pt x="3103" y="3391"/>
                </a:lnTo>
                <a:cubicBezTo>
                  <a:pt x="3170" y="3391"/>
                  <a:pt x="3223" y="3338"/>
                  <a:pt x="3223" y="3271"/>
                </a:cubicBezTo>
                <a:cubicBezTo>
                  <a:pt x="3223" y="3205"/>
                  <a:pt x="3170" y="3151"/>
                  <a:pt x="3103" y="3151"/>
                </a:cubicBezTo>
                <a:lnTo>
                  <a:pt x="2552" y="3151"/>
                </a:lnTo>
                <a:close/>
                <a:moveTo>
                  <a:pt x="4448" y="700"/>
                </a:moveTo>
                <a:lnTo>
                  <a:pt x="4448" y="1442"/>
                </a:lnTo>
                <a:cubicBezTo>
                  <a:pt x="4448" y="1509"/>
                  <a:pt x="4501" y="1562"/>
                  <a:pt x="4568" y="1562"/>
                </a:cubicBezTo>
                <a:cubicBezTo>
                  <a:pt x="4634" y="1562"/>
                  <a:pt x="4688" y="1509"/>
                  <a:pt x="4688" y="1442"/>
                </a:cubicBezTo>
                <a:lnTo>
                  <a:pt x="4688" y="700"/>
                </a:lnTo>
                <a:cubicBezTo>
                  <a:pt x="4688" y="314"/>
                  <a:pt x="4374" y="0"/>
                  <a:pt x="3988" y="0"/>
                </a:cubicBezTo>
                <a:lnTo>
                  <a:pt x="604" y="0"/>
                </a:lnTo>
                <a:cubicBezTo>
                  <a:pt x="271" y="0"/>
                  <a:pt x="0" y="271"/>
                  <a:pt x="0" y="604"/>
                </a:cubicBezTo>
                <a:lnTo>
                  <a:pt x="0" y="1672"/>
                </a:lnTo>
                <a:cubicBezTo>
                  <a:pt x="0" y="1738"/>
                  <a:pt x="53" y="1792"/>
                  <a:pt x="120" y="1792"/>
                </a:cubicBezTo>
                <a:lnTo>
                  <a:pt x="566" y="1792"/>
                </a:lnTo>
                <a:cubicBezTo>
                  <a:pt x="632" y="1792"/>
                  <a:pt x="686" y="1738"/>
                  <a:pt x="686" y="1672"/>
                </a:cubicBezTo>
                <a:cubicBezTo>
                  <a:pt x="686" y="1606"/>
                  <a:pt x="632" y="1552"/>
                  <a:pt x="566" y="1552"/>
                </a:cubicBezTo>
                <a:lnTo>
                  <a:pt x="240" y="1552"/>
                </a:lnTo>
                <a:lnTo>
                  <a:pt x="240" y="604"/>
                </a:lnTo>
                <a:cubicBezTo>
                  <a:pt x="240" y="403"/>
                  <a:pt x="403" y="240"/>
                  <a:pt x="604" y="240"/>
                </a:cubicBezTo>
                <a:cubicBezTo>
                  <a:pt x="805" y="240"/>
                  <a:pt x="968" y="403"/>
                  <a:pt x="968" y="604"/>
                </a:cubicBezTo>
                <a:lnTo>
                  <a:pt x="968" y="4179"/>
                </a:lnTo>
                <a:cubicBezTo>
                  <a:pt x="968" y="4565"/>
                  <a:pt x="1282" y="4879"/>
                  <a:pt x="1668" y="4879"/>
                </a:cubicBezTo>
                <a:lnTo>
                  <a:pt x="3904" y="4879"/>
                </a:lnTo>
                <a:cubicBezTo>
                  <a:pt x="3970" y="4879"/>
                  <a:pt x="4024" y="4825"/>
                  <a:pt x="4024" y="4759"/>
                </a:cubicBezTo>
                <a:cubicBezTo>
                  <a:pt x="4024" y="4693"/>
                  <a:pt x="3970" y="4639"/>
                  <a:pt x="3904" y="4639"/>
                </a:cubicBezTo>
                <a:lnTo>
                  <a:pt x="1668" y="4639"/>
                </a:lnTo>
                <a:cubicBezTo>
                  <a:pt x="1415" y="4639"/>
                  <a:pt x="1208" y="4433"/>
                  <a:pt x="1208" y="4179"/>
                </a:cubicBezTo>
                <a:lnTo>
                  <a:pt x="1208" y="604"/>
                </a:lnTo>
                <a:cubicBezTo>
                  <a:pt x="1208" y="468"/>
                  <a:pt x="1163" y="341"/>
                  <a:pt x="1086" y="240"/>
                </a:cubicBezTo>
                <a:lnTo>
                  <a:pt x="3988" y="240"/>
                </a:lnTo>
                <a:cubicBezTo>
                  <a:pt x="4241" y="240"/>
                  <a:pt x="4448" y="446"/>
                  <a:pt x="4448" y="700"/>
                </a:cubicBezTo>
                <a:close/>
                <a:moveTo>
                  <a:pt x="4787" y="2000"/>
                </a:moveTo>
                <a:lnTo>
                  <a:pt x="4568" y="2000"/>
                </a:lnTo>
                <a:cubicBezTo>
                  <a:pt x="4501" y="2000"/>
                  <a:pt x="4448" y="2054"/>
                  <a:pt x="4448" y="2120"/>
                </a:cubicBezTo>
                <a:cubicBezTo>
                  <a:pt x="4448" y="2187"/>
                  <a:pt x="4501" y="2240"/>
                  <a:pt x="4568" y="2240"/>
                </a:cubicBezTo>
                <a:lnTo>
                  <a:pt x="4787" y="2240"/>
                </a:lnTo>
                <a:cubicBezTo>
                  <a:pt x="4842" y="2240"/>
                  <a:pt x="4887" y="2285"/>
                  <a:pt x="4887" y="2340"/>
                </a:cubicBezTo>
                <a:lnTo>
                  <a:pt x="4887" y="3718"/>
                </a:lnTo>
                <a:cubicBezTo>
                  <a:pt x="4887" y="3785"/>
                  <a:pt x="4941" y="3838"/>
                  <a:pt x="5007" y="3838"/>
                </a:cubicBezTo>
                <a:cubicBezTo>
                  <a:pt x="5073" y="3838"/>
                  <a:pt x="5127" y="3785"/>
                  <a:pt x="5127" y="3718"/>
                </a:cubicBezTo>
                <a:lnTo>
                  <a:pt x="5127" y="2340"/>
                </a:lnTo>
                <a:cubicBezTo>
                  <a:pt x="5127" y="2153"/>
                  <a:pt x="4975" y="2000"/>
                  <a:pt x="4787" y="2000"/>
                </a:cubicBezTo>
                <a:close/>
                <a:moveTo>
                  <a:pt x="4568" y="5139"/>
                </a:moveTo>
                <a:cubicBezTo>
                  <a:pt x="4501" y="5139"/>
                  <a:pt x="4448" y="5193"/>
                  <a:pt x="4448" y="5259"/>
                </a:cubicBezTo>
                <a:lnTo>
                  <a:pt x="4448" y="5281"/>
                </a:lnTo>
                <a:cubicBezTo>
                  <a:pt x="4448" y="5347"/>
                  <a:pt x="4501" y="5401"/>
                  <a:pt x="4568" y="5401"/>
                </a:cubicBezTo>
                <a:cubicBezTo>
                  <a:pt x="4634" y="5401"/>
                  <a:pt x="4688" y="5347"/>
                  <a:pt x="4688" y="5281"/>
                </a:cubicBezTo>
                <a:lnTo>
                  <a:pt x="4688" y="5259"/>
                </a:lnTo>
                <a:cubicBezTo>
                  <a:pt x="4688" y="5193"/>
                  <a:pt x="4634" y="5139"/>
                  <a:pt x="4568" y="5139"/>
                </a:cubicBezTo>
                <a:close/>
                <a:moveTo>
                  <a:pt x="4568" y="2439"/>
                </a:moveTo>
                <a:cubicBezTo>
                  <a:pt x="4501" y="2439"/>
                  <a:pt x="4448" y="2492"/>
                  <a:pt x="4448" y="2559"/>
                </a:cubicBezTo>
                <a:lnTo>
                  <a:pt x="4448" y="4854"/>
                </a:lnTo>
                <a:cubicBezTo>
                  <a:pt x="4448" y="4920"/>
                  <a:pt x="4501" y="4974"/>
                  <a:pt x="4568" y="4974"/>
                </a:cubicBezTo>
                <a:cubicBezTo>
                  <a:pt x="4634" y="4974"/>
                  <a:pt x="4688" y="4920"/>
                  <a:pt x="4688" y="4854"/>
                </a:cubicBezTo>
                <a:lnTo>
                  <a:pt x="4688" y="2559"/>
                </a:lnTo>
                <a:cubicBezTo>
                  <a:pt x="4688" y="2492"/>
                  <a:pt x="4634" y="2439"/>
                  <a:pt x="4568" y="2439"/>
                </a:cubicBezTo>
                <a:close/>
              </a:path>
            </a:pathLst>
          </a:custGeom>
          <a:solidFill>
            <a:srgbClr val="F0F0F0">
              <a:alpha val="100000"/>
              <a:lumMod val="75000"/>
            </a:srgbClr>
          </a:solidFill>
          <a:ln>
            <a:headEnd type="none"/>
            <a:tailEnd type="none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141674" y="1261641"/>
            <a:ext cx="5377226" cy="2085777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项目管理实践指南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141674" y="3618796"/>
            <a:ext cx="5377226" cy="1557421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24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从理论到实践，全面提升项目管理能力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6096000" y="558546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1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报告人名称</a:t>
            </a:r>
            <a:endParaRPr lang="en-US" sz="1100"/>
          </a:p>
        </p:txBody>
      </p:sp>
      <p:sp>
        <p:nvSpPr>
          <p:cNvPr id="5" name="TextBox 5"/>
          <p:cNvSpPr txBox="1"/>
          <p:nvPr/>
        </p:nvSpPr>
        <p:spPr>
          <a:xfrm>
            <a:off x="6096000" y="585978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20xx.xx.xx</a:t>
            </a:r>
            <a:endParaRPr lang="en-US" sz="1100"/>
          </a:p>
        </p:txBody>
      </p:sp>
      <p:pic>
        <p:nvPicPr>
          <p:cNvPr id="6" name="Picture 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807700" y="6413500"/>
            <a:ext cx="1193800" cy="25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核心管理要素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项目管理涉及多个相互关联的知识领域，每个领域都包含特定的管理流程和技术。掌握这些核心要素是项目经理必备的专业能力。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59b100d-0e95-450a-952d-1764068cc8f7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0" y="1130303"/>
            <a:ext cx="11518900" cy="5003796"/>
            <a:chOff x="0" y="1130303"/>
            <a:chExt cx="11518900" cy="5003796"/>
          </a:xfrm>
        </p:grpSpPr>
        <p:sp>
          <p:nvSpPr>
            <p:cNvPr id="4" name="AutoShape 4"/>
            <p:cNvSpPr/>
            <p:nvPr/>
          </p:nvSpPr>
          <p:spPr>
            <a:xfrm>
              <a:off x="0" y="3016115"/>
              <a:ext cx="11518900" cy="779926"/>
            </a:xfrm>
            <a:custGeom>
              <a:avLst/>
              <a:gdLst/>
              <a:ahLst/>
              <a:cxnLst/>
              <a:rect l="l" t="t" r="r" b="b"/>
              <a:pathLst>
                <a:path w="7680" h="520">
                  <a:moveTo>
                    <a:pt x="7279" y="0"/>
                  </a:moveTo>
                  <a:lnTo>
                    <a:pt x="0" y="0"/>
                  </a:lnTo>
                  <a:lnTo>
                    <a:pt x="0" y="520"/>
                  </a:lnTo>
                  <a:lnTo>
                    <a:pt x="7279" y="520"/>
                  </a:lnTo>
                  <a:lnTo>
                    <a:pt x="7680" y="259"/>
                  </a:lnTo>
                  <a:lnTo>
                    <a:pt x="7279" y="0"/>
                  </a:lnTo>
                  <a:close/>
                </a:path>
              </a:pathLst>
            </a:custGeom>
            <a:solidFill>
              <a:srgbClr val="768394">
                <a:alpha val="14901"/>
              </a:srgbClr>
            </a:solidFill>
            <a:ln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303"/>
              <a:ext cx="10858500" cy="7781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400" b="1" i="0" strike="noStrike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确保项目做正确的事并按时完成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1072968" y="2922459"/>
              <a:ext cx="2927532" cy="3211640"/>
              <a:chOff x="336505" y="2922459"/>
              <a:chExt cx="2927532" cy="3211640"/>
            </a:xfrm>
          </p:grpSpPr>
          <p:sp>
            <p:nvSpPr>
              <p:cNvPr id="7" name="AutoShape 7"/>
              <p:cNvSpPr/>
              <p:nvPr/>
            </p:nvSpPr>
            <p:spPr>
              <a:xfrm>
                <a:off x="1221700" y="2922459"/>
                <a:ext cx="1157141" cy="925975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336505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范围管理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336505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明确项目边界，防止范围蔓延。通过收集需求、定义范围、创建工作分解结构（WBS）等过程，确保所有必要工作都被涵盖。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1536416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1" name="Group 11"/>
            <p:cNvGrpSpPr/>
            <p:nvPr/>
          </p:nvGrpSpPr>
          <p:grpSpPr>
            <a:xfrm rot="0">
              <a:off x="4625884" y="2922459"/>
              <a:ext cx="2927532" cy="3211640"/>
              <a:chOff x="2805787" y="2922459"/>
              <a:chExt cx="2927532" cy="3211640"/>
            </a:xfrm>
          </p:grpSpPr>
          <p:sp>
            <p:nvSpPr>
              <p:cNvPr id="12" name="AutoShape 12"/>
              <p:cNvSpPr/>
              <p:nvPr/>
            </p:nvSpPr>
            <p:spPr>
              <a:xfrm>
                <a:off x="3690982" y="2922459"/>
                <a:ext cx="1157141" cy="925975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2805787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时间管理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2805787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制定项目进度计划，确保按时交付。通过定义活动、排序活动、估算活动资源与持续时间，最终制定出项目进度基准。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4005698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8178800" y="2922459"/>
              <a:ext cx="2927532" cy="3211640"/>
              <a:chOff x="5275069" y="2922459"/>
              <a:chExt cx="2927532" cy="3211640"/>
            </a:xfrm>
          </p:grpSpPr>
          <p:sp>
            <p:nvSpPr>
              <p:cNvPr id="17" name="AutoShape 17"/>
              <p:cNvSpPr/>
              <p:nvPr/>
            </p:nvSpPr>
            <p:spPr>
              <a:xfrm>
                <a:off x="6160264" y="2922459"/>
                <a:ext cx="1157141" cy="925975"/>
              </a:xfrm>
              <a:custGeom>
                <a:avLst/>
                <a:gdLst/>
                <a:ahLst/>
                <a:cxnLst/>
                <a:rect l="l" t="t" r="r" b="b"/>
                <a:pathLst>
                  <a:path w="881" h="705">
                    <a:moveTo>
                      <a:pt x="637" y="0"/>
                    </a:moveTo>
                    <a:lnTo>
                      <a:pt x="0" y="0"/>
                    </a:lnTo>
                    <a:lnTo>
                      <a:pt x="245" y="352"/>
                    </a:lnTo>
                    <a:lnTo>
                      <a:pt x="0" y="705"/>
                    </a:lnTo>
                    <a:lnTo>
                      <a:pt x="637" y="705"/>
                    </a:lnTo>
                    <a:lnTo>
                      <a:pt x="881" y="352"/>
                    </a:lnTo>
                    <a:lnTo>
                      <a:pt x="637" y="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5275069" y="4061460"/>
                <a:ext cx="2927532" cy="63315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关键路径法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5275069" y="4757496"/>
                <a:ext cx="2927532" cy="1376603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识别项目中耗时最长的活动序列，即关键路径。管理好关键路径上的任务是控制项目总工期的核心。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6474980" y="3154614"/>
                <a:ext cx="527709" cy="461665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1" name="TextBox 21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范围与时间管理</a:t>
            </a:r>
            <a:endParaRPr lang="en-US" sz="11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b30aaf-5a66-4b3e-9aff-c20f99377c65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1" y="1028700"/>
            <a:ext cx="10858501" cy="4576587"/>
            <a:chOff x="660401" y="1028700"/>
            <a:chExt cx="10858501" cy="4576587"/>
          </a:xfrm>
        </p:grpSpPr>
        <p:sp>
          <p:nvSpPr>
            <p:cNvPr id="4" name="TextBox 4"/>
            <p:cNvSpPr txBox="1"/>
            <p:nvPr/>
          </p:nvSpPr>
          <p:spPr>
            <a:xfrm>
              <a:off x="660401" y="1028700"/>
              <a:ext cx="6337301" cy="11049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b" anchorCtr="0"/>
            <a:lstStyle/>
            <a:p>
              <a:pPr algn="l">
                <a:defRPr/>
              </a:pPr>
              <a:r>
                <a:rPr lang="en-US" sz="28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在预算内交付符合标准的成果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1" y="3342449"/>
              <a:ext cx="10858501" cy="2262838"/>
              <a:chOff x="660401" y="3342449"/>
              <a:chExt cx="10858501" cy="2262838"/>
            </a:xfrm>
          </p:grpSpPr>
          <p:grpSp>
            <p:nvGrpSpPr>
              <p:cNvPr id="6" name="Group 6"/>
              <p:cNvGrpSpPr/>
              <p:nvPr/>
            </p:nvGrpSpPr>
            <p:grpSpPr>
              <a:xfrm rot="0">
                <a:off x="660401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7" name="AutoShape 7"/>
                <p:cNvSpPr/>
                <p:nvPr/>
              </p:nvSpPr>
              <p:spPr>
                <a:xfrm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8" name="Group 8"/>
                <p:cNvGrpSpPr/>
                <p:nvPr/>
              </p:nvGrpSpPr>
              <p:grpSpPr>
                <a:xfrm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9" name="AutoShape 9"/>
                  <p:cNvSpPr/>
                  <p:nvPr/>
                </p:nvSpPr>
                <p:spPr>
                  <a:xfrm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10" name="Group 10"/>
                  <p:cNvGrpSpPr/>
                  <p:nvPr/>
                </p:nvGrpSpPr>
                <p:grpSpPr>
                  <a:xfrm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11" name="Group 11"/>
                    <p:cNvGrpSpPr/>
                    <p:nvPr/>
                  </p:nvGrpSpPr>
                  <p:grpSpPr>
                    <a:xfrm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12" name="TextBox 12"/>
                      <p:cNvSpPr txBox="1"/>
                      <p:nvPr/>
                    </p:nvSpPr>
                    <p:spPr>
                      <a:xfrm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b" anchorCtr="0"/>
                      <a:lstStyle/>
                      <a:p>
                        <a:pPr algn="l">
                          <a:defRPr/>
                        </a:pPr>
                        <a:r>
                          <a:rPr lang="en-US" sz="1800" b="1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成本管理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13" name="TextBox 13"/>
                      <p:cNvSpPr txBox="1"/>
                      <p:nvPr/>
                    </p:nvSpPr>
                    <p:spPr>
                      <a:xfrm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t" anchorCtr="0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lang="en-US" sz="1200" b="0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确保项目在批准的预算内完成。包括规划成本管理、估算成本、制定预算和控制成本四个过程，核心是成本控制。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14" name="TextBox 14"/>
                    <p:cNvSpPr txBox="1"/>
                    <p:nvPr/>
                  </p:nvSpPr>
                  <p:spPr>
                    <a:xfrm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vert="horz" wrap="none" lIns="91440" tIns="45720" rIns="91440" bIns="45720" rtlCol="0" anchor="b" anchorCtr="0"/>
                    <a:lstStyle/>
                    <a:p>
                      <a:pPr algn="r">
                        <a:defRPr/>
                      </a:pPr>
                      <a:r>
                        <a:rPr lang="en-US" sz="2000" b="1" i="0"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</a:rPr>
                        <a:t>01</a:t>
                      </a:r>
                      <a:endParaRPr lang="en-US" sz="1100"/>
                    </a:p>
                  </p:txBody>
                </p:sp>
              </p:grpSp>
            </p:grpSp>
          </p:grpSp>
          <p:grpSp>
            <p:nvGrpSpPr>
              <p:cNvPr id="15" name="Group 15"/>
              <p:cNvGrpSpPr/>
              <p:nvPr/>
            </p:nvGrpSpPr>
            <p:grpSpPr>
              <a:xfrm rot="0">
                <a:off x="4279900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16" name="AutoShape 16"/>
                <p:cNvSpPr/>
                <p:nvPr/>
              </p:nvSpPr>
              <p:spPr>
                <a:xfrm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17" name="Group 17"/>
                <p:cNvGrpSpPr/>
                <p:nvPr/>
              </p:nvGrpSpPr>
              <p:grpSpPr>
                <a:xfrm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18" name="AutoShape 18"/>
                  <p:cNvSpPr/>
                  <p:nvPr/>
                </p:nvSpPr>
                <p:spPr>
                  <a:xfrm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19" name="Group 19"/>
                  <p:cNvGrpSpPr/>
                  <p:nvPr/>
                </p:nvGrpSpPr>
                <p:grpSpPr>
                  <a:xfrm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20" name="Group 20"/>
                    <p:cNvGrpSpPr/>
                    <p:nvPr/>
                  </p:nvGrpSpPr>
                  <p:grpSpPr>
                    <a:xfrm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21" name="TextBox 21"/>
                      <p:cNvSpPr txBox="1"/>
                      <p:nvPr/>
                    </p:nvSpPr>
                    <p:spPr>
                      <a:xfrm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b" anchorCtr="0"/>
                      <a:lstStyle/>
                      <a:p>
                        <a:pPr algn="l">
                          <a:defRPr/>
                        </a:pPr>
                        <a:r>
                          <a:rPr lang="en-US" sz="1800" b="1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质量管理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22" name="TextBox 22"/>
                      <p:cNvSpPr txBox="1"/>
                      <p:nvPr/>
                    </p:nvSpPr>
                    <p:spPr>
                      <a:xfrm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t" anchorCtr="0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lang="en-US" sz="1200" b="0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确保项目成果满足相关质量标准。通过规划质量管理、管理质量（保证）和控制质量三个过程实现，强调“预防胜于检查”。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23" name="TextBox 23"/>
                    <p:cNvSpPr txBox="1"/>
                    <p:nvPr/>
                  </p:nvSpPr>
                  <p:spPr>
                    <a:xfrm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vert="horz" wrap="none" lIns="91440" tIns="45720" rIns="91440" bIns="45720" rtlCol="0" anchor="b" anchorCtr="0"/>
                    <a:lstStyle/>
                    <a:p>
                      <a:pPr algn="r">
                        <a:defRPr/>
                      </a:pPr>
                      <a:r>
                        <a:rPr lang="en-US" sz="2000" b="1" i="0"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</a:rPr>
                        <a:t>02</a:t>
                      </a:r>
                      <a:endParaRPr lang="en-US" sz="1100"/>
                    </a:p>
                  </p:txBody>
                </p:sp>
              </p:grpSp>
            </p:grpSp>
          </p:grpSp>
          <p:grpSp>
            <p:nvGrpSpPr>
              <p:cNvPr id="24" name="Group 24"/>
              <p:cNvGrpSpPr/>
              <p:nvPr/>
            </p:nvGrpSpPr>
            <p:grpSpPr>
              <a:xfrm rot="0">
                <a:off x="7899400" y="3342449"/>
                <a:ext cx="3619502" cy="2262838"/>
                <a:chOff x="3797300" y="1550337"/>
                <a:chExt cx="3414307" cy="2262838"/>
              </a:xfrm>
            </p:grpSpPr>
            <p:sp>
              <p:nvSpPr>
                <p:cNvPr id="25" name="AutoShape 25"/>
                <p:cNvSpPr/>
                <p:nvPr/>
              </p:nvSpPr>
              <p:spPr>
                <a:xfrm>
                  <a:off x="3797300" y="1966913"/>
                  <a:ext cx="3414306" cy="0"/>
                </a:xfrm>
                <a:prstGeom prst="line">
                  <a:avLst/>
                </a:prstGeom>
                <a:ln w="25400">
                  <a:solidFill>
                    <a:srgbClr val="FFC803">
                      <a:alpha val="100000"/>
                    </a:srgbClr>
                  </a:solidFill>
                  <a:prstDash val="solid"/>
                  <a:headEnd type="none"/>
                  <a:tailEnd type="none"/>
                </a:ln>
              </p:spPr>
            </p:sp>
            <p:grpSp>
              <p:nvGrpSpPr>
                <p:cNvPr id="26" name="Group 26"/>
                <p:cNvGrpSpPr/>
                <p:nvPr/>
              </p:nvGrpSpPr>
              <p:grpSpPr>
                <a:xfrm rot="0">
                  <a:off x="4166990" y="1550337"/>
                  <a:ext cx="3044617" cy="2262838"/>
                  <a:chOff x="4166990" y="1550337"/>
                  <a:chExt cx="3044617" cy="2262838"/>
                </a:xfrm>
              </p:grpSpPr>
              <p:sp>
                <p:nvSpPr>
                  <p:cNvPr id="27" name="AutoShape 27"/>
                  <p:cNvSpPr/>
                  <p:nvPr/>
                </p:nvSpPr>
                <p:spPr>
                  <a:xfrm>
                    <a:off x="4560638" y="3813175"/>
                    <a:ext cx="2650967" cy="0"/>
                  </a:xfrm>
                  <a:prstGeom prst="line">
                    <a:avLst/>
                  </a:prstGeom>
                  <a:solidFill>
                    <a:srgbClr val="FFC803">
                      <a:alpha val="100000"/>
                      <a:lumOff val="0"/>
                      <a:satOff val="0"/>
                      <a:hueOff val="0"/>
                    </a:srgbClr>
                  </a:solidFill>
                  <a:ln w="12700">
                    <a:solidFill>
                      <a:srgbClr val="FCC2C2">
                        <a:alpha val="100000"/>
                        <a:lumOff val="0"/>
                        <a:tint val="50000"/>
                        <a:satOff val="0"/>
                        <a:hueOff val="0"/>
                      </a:srgbClr>
                    </a:solidFill>
                    <a:prstDash val="solid"/>
                    <a:headEnd type="none"/>
                    <a:tailEnd type="none"/>
                  </a:ln>
                </p:spPr>
              </p:sp>
              <p:grpSp>
                <p:nvGrpSpPr>
                  <p:cNvPr id="28" name="Group 28"/>
                  <p:cNvGrpSpPr/>
                  <p:nvPr/>
                </p:nvGrpSpPr>
                <p:grpSpPr>
                  <a:xfrm rot="0">
                    <a:off x="4166990" y="1550337"/>
                    <a:ext cx="3044617" cy="2246372"/>
                    <a:chOff x="1129518" y="1274565"/>
                    <a:chExt cx="3994025" cy="2246372"/>
                  </a:xfrm>
                </p:grpSpPr>
                <p:grpSp>
                  <p:nvGrpSpPr>
                    <p:cNvPr id="29" name="Group 29"/>
                    <p:cNvGrpSpPr/>
                    <p:nvPr/>
                  </p:nvGrpSpPr>
                  <p:grpSpPr>
                    <a:xfrm rot="0">
                      <a:off x="1711125" y="1674675"/>
                      <a:ext cx="3412418" cy="1846262"/>
                      <a:chOff x="4978400" y="-844577"/>
                      <a:chExt cx="5098204" cy="1417774"/>
                    </a:xfrm>
                  </p:grpSpPr>
                  <p:sp>
                    <p:nvSpPr>
                      <p:cNvPr id="30" name="TextBox 30"/>
                      <p:cNvSpPr txBox="1"/>
                      <p:nvPr/>
                    </p:nvSpPr>
                    <p:spPr>
                      <a:xfrm>
                        <a:off x="4978400" y="-844577"/>
                        <a:ext cx="5098202" cy="401992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b" anchorCtr="0"/>
                      <a:lstStyle/>
                      <a:p>
                        <a:pPr algn="l">
                          <a:defRPr/>
                        </a:pPr>
                        <a:r>
                          <a:rPr lang="en-US" sz="1800" b="1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挣值管理</a:t>
                        </a:r>
                        <a:endParaRPr lang="en-US" sz="1100"/>
                      </a:p>
                    </p:txBody>
                  </p:sp>
                  <p:sp>
                    <p:nvSpPr>
                      <p:cNvPr id="31" name="TextBox 31"/>
                      <p:cNvSpPr txBox="1"/>
                      <p:nvPr/>
                    </p:nvSpPr>
                    <p:spPr>
                      <a:xfrm>
                        <a:off x="4978402" y="-397902"/>
                        <a:ext cx="5098202" cy="971099"/>
                      </a:xfrm>
                      <a:prstGeom prst="rect">
                        <a:avLst/>
                      </a:prstGeom>
                      <a:ln>
                        <a:prstDash val="solid"/>
                        <a:headEnd type="none"/>
                        <a:tailEnd type="none"/>
                      </a:ln>
                    </p:spPr>
                    <p:txBody>
                      <a:bodyPr vert="horz" wrap="square" lIns="91440" tIns="45720" rIns="91440" bIns="45720" rtlCol="0" anchor="t" anchorCtr="0"/>
                      <a:lstStyle/>
                      <a:p>
                        <a:pPr algn="l">
                          <a:lnSpc>
                            <a:spcPct val="120000"/>
                          </a:lnSpc>
                          <a:defRPr/>
                        </a:pPr>
                        <a:r>
                          <a:rPr lang="en-US" sz="1200" b="0" i="0">
                            <a:solidFill>
                              <a:srgbClr val="000000">
                                <a:alpha val="100000"/>
                              </a:srgbClr>
                            </a:solidFill>
                            <a:latin typeface="微软雅黑" panose="020B0503020204020204" charset="-122"/>
                            <a:ea typeface="微软雅黑" panose="020B0503020204020204" charset="-122"/>
                            <a:cs typeface="微软雅黑" panose="020B0503020204020204" charset="-122"/>
                          </a:rPr>
                          <a:t>一种项目绩效测量技术，通过比较计划价值（PV）、实际成本（AC）和挣得值（EV），综合评估项目的成本和进度绩效。</a:t>
                        </a:r>
                        <a:endParaRPr lang="en-US" sz="1100"/>
                      </a:p>
                    </p:txBody>
                  </p:sp>
                </p:grpSp>
                <p:sp>
                  <p:nvSpPr>
                    <p:cNvPr id="32" name="TextBox 32"/>
                    <p:cNvSpPr txBox="1"/>
                    <p:nvPr/>
                  </p:nvSpPr>
                  <p:spPr>
                    <a:xfrm>
                      <a:off x="1129518" y="1274565"/>
                      <a:ext cx="581607" cy="400110"/>
                    </a:xfrm>
                    <a:prstGeom prst="rect">
                      <a:avLst/>
                    </a:prstGeom>
                    <a:ln>
                      <a:headEnd type="none"/>
                      <a:tailEnd type="none"/>
                    </a:ln>
                  </p:spPr>
                  <p:txBody>
                    <a:bodyPr vert="horz" wrap="none" lIns="91440" tIns="45720" rIns="91440" bIns="45720" rtlCol="0" anchor="b" anchorCtr="0"/>
                    <a:lstStyle/>
                    <a:p>
                      <a:pPr algn="r">
                        <a:defRPr/>
                      </a:pPr>
                      <a:r>
                        <a:rPr lang="en-US" sz="2000" b="1" i="0">
                          <a:solidFill>
                            <a:srgbClr val="FFC803">
                              <a:alpha val="100000"/>
                            </a:srgbClr>
                          </a:solidFill>
                          <a:latin typeface="Calibri" panose="020F0502020204030204"/>
                          <a:ea typeface="Calibri" panose="020F0502020204030204"/>
                          <a:cs typeface="Calibri" panose="020F0502020204030204"/>
                        </a:rPr>
                        <a:t>03</a:t>
                      </a:r>
                      <a:endParaRPr lang="en-US" sz="1100"/>
                    </a:p>
                  </p:txBody>
                </p:sp>
              </p:grpSp>
            </p:grpSp>
          </p:grpSp>
        </p:grpSp>
      </p:grpSp>
      <p:sp>
        <p:nvSpPr>
          <p:cNvPr id="33" name="TextBox 33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成本与质量管理</a:t>
            </a:r>
            <a:endParaRPr lang="en-US" sz="11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7058ab1-dfaa-4c28-aff7-fa503f6dbded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800"/>
            <a:chOff x="660400" y="1130300"/>
            <a:chExt cx="10858500" cy="5003800"/>
          </a:xfrm>
        </p:grpSpPr>
        <p:sp>
          <p:nvSpPr>
            <p:cNvPr id="4" name="AutoShape 4"/>
            <p:cNvSpPr/>
            <p:nvPr/>
          </p:nvSpPr>
          <p:spPr>
            <a:xfrm>
              <a:off x="5852662" y="2120298"/>
              <a:ext cx="891640" cy="1539602"/>
            </a:xfrm>
            <a:custGeom>
              <a:avLst/>
              <a:gdLst/>
              <a:ahLst/>
              <a:cxnLst/>
              <a:rect l="l" t="t" r="r" b="b"/>
              <a:pathLst>
                <a:path w="235" h="405">
                  <a:moveTo>
                    <a:pt x="235" y="74"/>
                  </a:moveTo>
                  <a:cubicBezTo>
                    <a:pt x="227" y="0"/>
                    <a:pt x="227" y="0"/>
                    <a:pt x="227" y="0"/>
                  </a:cubicBezTo>
                  <a:cubicBezTo>
                    <a:pt x="223" y="5"/>
                    <a:pt x="219" y="11"/>
                    <a:pt x="216" y="16"/>
                  </a:cubicBezTo>
                  <a:cubicBezTo>
                    <a:pt x="0" y="331"/>
                    <a:pt x="0" y="331"/>
                    <a:pt x="0" y="331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8" y="405"/>
                    <a:pt x="8" y="405"/>
                    <a:pt x="8" y="405"/>
                  </a:cubicBezTo>
                  <a:cubicBezTo>
                    <a:pt x="9" y="404"/>
                    <a:pt x="18" y="390"/>
                    <a:pt x="224" y="90"/>
                  </a:cubicBezTo>
                  <a:cubicBezTo>
                    <a:pt x="228" y="85"/>
                    <a:pt x="231" y="79"/>
                    <a:pt x="235" y="74"/>
                  </a:cubicBez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4421053" y="2120298"/>
              <a:ext cx="2292789" cy="1258541"/>
            </a:xfrm>
            <a:custGeom>
              <a:avLst/>
              <a:gdLst/>
              <a:ahLst/>
              <a:cxnLst/>
              <a:rect l="l" t="t" r="r" b="b"/>
              <a:pathLst>
                <a:path w="604" h="331">
                  <a:moveTo>
                    <a:pt x="604" y="0"/>
                  </a:moveTo>
                  <a:cubicBezTo>
                    <a:pt x="377" y="331"/>
                    <a:pt x="377" y="331"/>
                    <a:pt x="377" y="331"/>
                  </a:cubicBezTo>
                  <a:cubicBezTo>
                    <a:pt x="0" y="233"/>
                    <a:pt x="0" y="233"/>
                    <a:pt x="0" y="233"/>
                  </a:cubicBezTo>
                  <a:cubicBezTo>
                    <a:pt x="158" y="2"/>
                    <a:pt x="158" y="2"/>
                    <a:pt x="158" y="2"/>
                  </a:cubicBezTo>
                  <a:cubicBezTo>
                    <a:pt x="288" y="9"/>
                    <a:pt x="441" y="15"/>
                    <a:pt x="604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>
              <a:off x="7428262" y="2934404"/>
              <a:ext cx="634117" cy="1158855"/>
            </a:xfrm>
            <a:custGeom>
              <a:avLst/>
              <a:gdLst/>
              <a:ahLst/>
              <a:cxnLst/>
              <a:rect l="l" t="t" r="r" b="b"/>
              <a:pathLst>
                <a:path w="167" h="305">
                  <a:moveTo>
                    <a:pt x="20" y="289"/>
                  </a:moveTo>
                  <a:cubicBezTo>
                    <a:pt x="21" y="288"/>
                    <a:pt x="22" y="287"/>
                    <a:pt x="23" y="285"/>
                  </a:cubicBezTo>
                  <a:cubicBezTo>
                    <a:pt x="23" y="284"/>
                    <a:pt x="24" y="282"/>
                    <a:pt x="25" y="281"/>
                  </a:cubicBezTo>
                  <a:cubicBezTo>
                    <a:pt x="26" y="280"/>
                    <a:pt x="26" y="279"/>
                    <a:pt x="27" y="279"/>
                  </a:cubicBezTo>
                  <a:cubicBezTo>
                    <a:pt x="35" y="267"/>
                    <a:pt x="47" y="250"/>
                    <a:pt x="63" y="226"/>
                  </a:cubicBezTo>
                  <a:cubicBezTo>
                    <a:pt x="64" y="225"/>
                    <a:pt x="64" y="225"/>
                    <a:pt x="64" y="225"/>
                  </a:cubicBezTo>
                  <a:cubicBezTo>
                    <a:pt x="68" y="220"/>
                    <a:pt x="71" y="214"/>
                    <a:pt x="75" y="208"/>
                  </a:cubicBezTo>
                  <a:cubicBezTo>
                    <a:pt x="76" y="208"/>
                    <a:pt x="76" y="207"/>
                    <a:pt x="76" y="207"/>
                  </a:cubicBezTo>
                  <a:cubicBezTo>
                    <a:pt x="94" y="180"/>
                    <a:pt x="117" y="147"/>
                    <a:pt x="147" y="104"/>
                  </a:cubicBezTo>
                  <a:cubicBezTo>
                    <a:pt x="147" y="104"/>
                    <a:pt x="147" y="103"/>
                    <a:pt x="148" y="103"/>
                  </a:cubicBezTo>
                  <a:cubicBezTo>
                    <a:pt x="154" y="94"/>
                    <a:pt x="160" y="84"/>
                    <a:pt x="167" y="74"/>
                  </a:cubicBezTo>
                  <a:cubicBezTo>
                    <a:pt x="159" y="0"/>
                    <a:pt x="159" y="0"/>
                    <a:pt x="159" y="0"/>
                  </a:cubicBezTo>
                  <a:cubicBezTo>
                    <a:pt x="6" y="223"/>
                    <a:pt x="1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0" y="231"/>
                    <a:pt x="0" y="231"/>
                    <a:pt x="0" y="231"/>
                  </a:cubicBezTo>
                  <a:cubicBezTo>
                    <a:pt x="9" y="305"/>
                    <a:pt x="9" y="305"/>
                    <a:pt x="9" y="305"/>
                  </a:cubicBezTo>
                  <a:cubicBezTo>
                    <a:pt x="9" y="305"/>
                    <a:pt x="9" y="305"/>
                    <a:pt x="17" y="293"/>
                  </a:cubicBezTo>
                  <a:cubicBezTo>
                    <a:pt x="18" y="292"/>
                    <a:pt x="19" y="291"/>
                    <a:pt x="20" y="289"/>
                  </a:cubicBez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7" name="AutoShape 7"/>
            <p:cNvSpPr/>
            <p:nvPr/>
          </p:nvSpPr>
          <p:spPr>
            <a:xfrm>
              <a:off x="6000807" y="3439760"/>
              <a:ext cx="1462069" cy="653500"/>
            </a:xfrm>
            <a:custGeom>
              <a:avLst/>
              <a:gdLst/>
              <a:ahLst/>
              <a:cxnLst/>
              <a:rect l="l" t="t" r="r" b="b"/>
              <a:pathLst>
                <a:path w="1056" h="472">
                  <a:moveTo>
                    <a:pt x="1031" y="269"/>
                  </a:moveTo>
                  <a:lnTo>
                    <a:pt x="0" y="0"/>
                  </a:lnTo>
                  <a:lnTo>
                    <a:pt x="22" y="206"/>
                  </a:lnTo>
                  <a:lnTo>
                    <a:pt x="1056" y="472"/>
                  </a:lnTo>
                  <a:lnTo>
                    <a:pt x="1031" y="269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8" name="AutoShape 8"/>
            <p:cNvSpPr/>
            <p:nvPr/>
          </p:nvSpPr>
          <p:spPr>
            <a:xfrm>
              <a:off x="6000807" y="2185371"/>
              <a:ext cx="2031113" cy="1626828"/>
            </a:xfrm>
            <a:custGeom>
              <a:avLst/>
              <a:gdLst/>
              <a:ahLst/>
              <a:cxnLst/>
              <a:rect l="l" t="t" r="r" b="b"/>
              <a:pathLst>
                <a:path w="535" h="428">
                  <a:moveTo>
                    <a:pt x="226" y="0"/>
                  </a:moveTo>
                  <a:cubicBezTo>
                    <a:pt x="323" y="82"/>
                    <a:pt x="436" y="145"/>
                    <a:pt x="535" y="197"/>
                  </a:cubicBezTo>
                  <a:cubicBezTo>
                    <a:pt x="376" y="428"/>
                    <a:pt x="376" y="428"/>
                    <a:pt x="376" y="428"/>
                  </a:cubicBezTo>
                  <a:cubicBezTo>
                    <a:pt x="0" y="330"/>
                    <a:pt x="0" y="330"/>
                    <a:pt x="0" y="330"/>
                  </a:cubicBezTo>
                  <a:cubicBezTo>
                    <a:pt x="226" y="0"/>
                    <a:pt x="226" y="0"/>
                    <a:pt x="226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9" name="AutoShape 9"/>
            <p:cNvSpPr/>
            <p:nvPr/>
          </p:nvSpPr>
          <p:spPr>
            <a:xfrm>
              <a:off x="3983539" y="3698666"/>
              <a:ext cx="832106" cy="1554832"/>
            </a:xfrm>
            <a:custGeom>
              <a:avLst/>
              <a:gdLst/>
              <a:ahLst/>
              <a:cxnLst/>
              <a:rect l="l" t="t" r="r" b="b"/>
              <a:pathLst>
                <a:path w="219" h="409">
                  <a:moveTo>
                    <a:pt x="211" y="335"/>
                  </a:moveTo>
                  <a:cubicBezTo>
                    <a:pt x="177" y="299"/>
                    <a:pt x="149" y="262"/>
                    <a:pt x="119" y="227"/>
                  </a:cubicBezTo>
                  <a:cubicBezTo>
                    <a:pt x="21" y="95"/>
                    <a:pt x="3" y="28"/>
                    <a:pt x="0" y="0"/>
                  </a:cubicBezTo>
                  <a:cubicBezTo>
                    <a:pt x="3" y="25"/>
                    <a:pt x="6" y="50"/>
                    <a:pt x="9" y="74"/>
                  </a:cubicBezTo>
                  <a:cubicBezTo>
                    <a:pt x="12" y="102"/>
                    <a:pt x="29" y="169"/>
                    <a:pt x="127" y="301"/>
                  </a:cubicBezTo>
                  <a:cubicBezTo>
                    <a:pt x="157" y="336"/>
                    <a:pt x="185" y="373"/>
                    <a:pt x="219" y="409"/>
                  </a:cubicBezTo>
                  <a:lnTo>
                    <a:pt x="211" y="335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10" name="AutoShape 10"/>
            <p:cNvSpPr/>
            <p:nvPr/>
          </p:nvSpPr>
          <p:spPr>
            <a:xfrm>
              <a:off x="4785183" y="3496523"/>
              <a:ext cx="1041171" cy="1756975"/>
            </a:xfrm>
            <a:custGeom>
              <a:avLst/>
              <a:gdLst/>
              <a:ahLst/>
              <a:cxnLst/>
              <a:rect l="l" t="t" r="r" b="b"/>
              <a:pathLst>
                <a:path w="1041171" h="1756975">
                  <a:moveTo>
                    <a:pt x="1006558" y="0"/>
                  </a:moveTo>
                  <a:lnTo>
                    <a:pt x="1024320" y="144224"/>
                  </a:lnTo>
                  <a:lnTo>
                    <a:pt x="925987" y="118642"/>
                  </a:lnTo>
                  <a:lnTo>
                    <a:pt x="925986" y="118643"/>
                  </a:lnTo>
                  <a:lnTo>
                    <a:pt x="1024320" y="144225"/>
                  </a:lnTo>
                  <a:lnTo>
                    <a:pt x="1041171" y="281062"/>
                  </a:lnTo>
                  <a:lnTo>
                    <a:pt x="30460" y="1756975"/>
                  </a:lnTo>
                  <a:lnTo>
                    <a:pt x="0" y="1475915"/>
                  </a:lnTo>
                  <a:lnTo>
                    <a:pt x="1006237" y="472"/>
                  </a:lnTo>
                  <a:lnTo>
                    <a:pt x="1006559" y="555"/>
                  </a:lnTo>
                  <a:lnTo>
                    <a:pt x="1006559" y="554"/>
                  </a:lnTo>
                  <a:lnTo>
                    <a:pt x="1006237" y="471"/>
                  </a:lnTo>
                  <a:close/>
                </a:path>
              </a:pathLst>
            </a:custGeom>
            <a:solidFill>
              <a:srgbClr val="768394">
                <a:alpha val="50196"/>
              </a:srgbClr>
            </a:solidFill>
            <a:ln>
              <a:headEnd type="none"/>
              <a:tailEnd type="none"/>
            </a:ln>
          </p:spPr>
        </p:sp>
        <p:sp>
          <p:nvSpPr>
            <p:cNvPr id="11" name="AutoShape 11"/>
            <p:cNvSpPr/>
            <p:nvPr/>
          </p:nvSpPr>
          <p:spPr>
            <a:xfrm>
              <a:off x="4421053" y="3006399"/>
              <a:ext cx="1462069" cy="653500"/>
            </a:xfrm>
            <a:custGeom>
              <a:avLst/>
              <a:gdLst/>
              <a:ahLst/>
              <a:cxnLst/>
              <a:rect l="l" t="t" r="r" b="b"/>
              <a:pathLst>
                <a:path w="1462069" h="653500">
                  <a:moveTo>
                    <a:pt x="0" y="0"/>
                  </a:moveTo>
                  <a:lnTo>
                    <a:pt x="1431609" y="372440"/>
                  </a:lnTo>
                  <a:lnTo>
                    <a:pt x="1462069" y="653500"/>
                  </a:lnTo>
                  <a:lnTo>
                    <a:pt x="1388450" y="634348"/>
                  </a:lnTo>
                  <a:lnTo>
                    <a:pt x="1370688" y="490124"/>
                  </a:lnTo>
                  <a:lnTo>
                    <a:pt x="1370367" y="490595"/>
                  </a:lnTo>
                  <a:lnTo>
                    <a:pt x="1368153" y="490023"/>
                  </a:lnTo>
                  <a:cubicBezTo>
                    <a:pt x="1350399" y="485438"/>
                    <a:pt x="1208369" y="448761"/>
                    <a:pt x="72126" y="155347"/>
                  </a:cubicBezTo>
                  <a:lnTo>
                    <a:pt x="15244" y="14065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68394">
                <a:alpha val="70196"/>
              </a:srgbClr>
            </a:solidFill>
            <a:ln>
              <a:headEnd type="none"/>
              <a:tailEnd type="none"/>
            </a:ln>
          </p:spPr>
        </p:sp>
        <p:sp>
          <p:nvSpPr>
            <p:cNvPr id="12" name="AutoShape 12"/>
            <p:cNvSpPr/>
            <p:nvPr/>
          </p:nvSpPr>
          <p:spPr>
            <a:xfrm>
              <a:off x="3983539" y="3128236"/>
              <a:ext cx="1808203" cy="1844200"/>
            </a:xfrm>
            <a:custGeom>
              <a:avLst/>
              <a:gdLst/>
              <a:ahLst/>
              <a:cxnLst/>
              <a:rect l="l" t="t" r="r" b="b"/>
              <a:pathLst>
                <a:path w="1808203" h="1844200">
                  <a:moveTo>
                    <a:pt x="379875" y="0"/>
                  </a:moveTo>
                  <a:lnTo>
                    <a:pt x="452758" y="18821"/>
                  </a:lnTo>
                  <a:lnTo>
                    <a:pt x="452758" y="18822"/>
                  </a:lnTo>
                  <a:lnTo>
                    <a:pt x="509640" y="33510"/>
                  </a:lnTo>
                  <a:cubicBezTo>
                    <a:pt x="1808203" y="368841"/>
                    <a:pt x="1808203" y="368841"/>
                    <a:pt x="1808203" y="368841"/>
                  </a:cubicBezTo>
                  <a:lnTo>
                    <a:pt x="1727630" y="486929"/>
                  </a:lnTo>
                  <a:lnTo>
                    <a:pt x="1727630" y="486929"/>
                  </a:lnTo>
                  <a:lnTo>
                    <a:pt x="1716746" y="502878"/>
                  </a:lnTo>
                  <a:cubicBezTo>
                    <a:pt x="801536" y="1844200"/>
                    <a:pt x="801536" y="1844200"/>
                    <a:pt x="801536" y="1844200"/>
                  </a:cubicBezTo>
                  <a:cubicBezTo>
                    <a:pt x="672378" y="1707311"/>
                    <a:pt x="566013" y="1566620"/>
                    <a:pt x="452051" y="1433533"/>
                  </a:cubicBezTo>
                  <a:cubicBezTo>
                    <a:pt x="53183" y="897384"/>
                    <a:pt x="3799" y="642618"/>
                    <a:pt x="0" y="551359"/>
                  </a:cubicBezTo>
                  <a:cubicBezTo>
                    <a:pt x="379875" y="0"/>
                    <a:pt x="379875" y="0"/>
                    <a:pt x="379875" y="0"/>
                  </a:cubicBezTo>
                  <a:close/>
                </a:path>
              </a:pathLst>
            </a:custGeom>
            <a:solidFill>
              <a:srgbClr val="768394">
                <a:alpha val="20000"/>
              </a:srgbClr>
            </a:solidFill>
            <a:ln>
              <a:headEnd type="none"/>
              <a:tailEnd type="none"/>
            </a:ln>
          </p:spPr>
        </p:sp>
        <p:sp>
          <p:nvSpPr>
            <p:cNvPr id="13" name="AutoShape 13"/>
            <p:cNvSpPr/>
            <p:nvPr/>
          </p:nvSpPr>
          <p:spPr>
            <a:xfrm>
              <a:off x="6990748" y="3956191"/>
              <a:ext cx="409822" cy="833490"/>
            </a:xfrm>
            <a:custGeom>
              <a:avLst/>
              <a:gdLst/>
              <a:ahLst/>
              <a:cxnLst/>
              <a:rect l="l" t="t" r="r" b="b"/>
              <a:pathLst>
                <a:path w="108" h="219">
                  <a:moveTo>
                    <a:pt x="108" y="74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95" y="7"/>
                    <a:pt x="90" y="14"/>
                    <a:pt x="86" y="20"/>
                  </a:cubicBezTo>
                  <a:cubicBezTo>
                    <a:pt x="4" y="140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0" y="145"/>
                    <a:pt x="0" y="145"/>
                    <a:pt x="0" y="145"/>
                  </a:cubicBezTo>
                  <a:cubicBezTo>
                    <a:pt x="9" y="219"/>
                    <a:pt x="9" y="219"/>
                    <a:pt x="9" y="219"/>
                  </a:cubicBezTo>
                  <a:cubicBezTo>
                    <a:pt x="9" y="219"/>
                    <a:pt x="9" y="219"/>
                    <a:pt x="98" y="89"/>
                  </a:cubicBezTo>
                  <a:cubicBezTo>
                    <a:pt x="101" y="84"/>
                    <a:pt x="105" y="79"/>
                    <a:pt x="108" y="74"/>
                  </a:cubicBezTo>
                  <a:close/>
                </a:path>
              </a:pathLst>
            </a:custGeom>
            <a:solidFill>
              <a:srgbClr val="FFC803">
                <a:alpha val="100000"/>
                <a:lumMod val="75000"/>
              </a:srgbClr>
            </a:solidFill>
            <a:ln>
              <a:headEnd type="none"/>
              <a:tailEnd type="none"/>
            </a:ln>
          </p:spPr>
        </p:sp>
        <p:sp>
          <p:nvSpPr>
            <p:cNvPr id="14" name="AutoShape 14"/>
            <p:cNvSpPr/>
            <p:nvPr/>
          </p:nvSpPr>
          <p:spPr>
            <a:xfrm>
              <a:off x="4937483" y="4500313"/>
              <a:ext cx="2096185" cy="832105"/>
            </a:xfrm>
            <a:custGeom>
              <a:avLst/>
              <a:gdLst/>
              <a:ahLst/>
              <a:cxnLst/>
              <a:rect l="l" t="t" r="r" b="b"/>
              <a:pathLst>
                <a:path w="552" h="219">
                  <a:moveTo>
                    <a:pt x="480" y="105"/>
                  </a:moveTo>
                  <a:cubicBezTo>
                    <a:pt x="480" y="105"/>
                    <a:pt x="481" y="105"/>
                    <a:pt x="481" y="105"/>
                  </a:cubicBezTo>
                  <a:cubicBezTo>
                    <a:pt x="486" y="103"/>
                    <a:pt x="491" y="101"/>
                    <a:pt x="496" y="99"/>
                  </a:cubicBezTo>
                  <a:cubicBezTo>
                    <a:pt x="497" y="99"/>
                    <a:pt x="497" y="99"/>
                    <a:pt x="497" y="99"/>
                  </a:cubicBezTo>
                  <a:cubicBezTo>
                    <a:pt x="500" y="98"/>
                    <a:pt x="502" y="97"/>
                    <a:pt x="504" y="96"/>
                  </a:cubicBezTo>
                  <a:cubicBezTo>
                    <a:pt x="504" y="96"/>
                    <a:pt x="504" y="96"/>
                    <a:pt x="504" y="96"/>
                  </a:cubicBezTo>
                  <a:cubicBezTo>
                    <a:pt x="506" y="95"/>
                    <a:pt x="509" y="94"/>
                    <a:pt x="511" y="93"/>
                  </a:cubicBezTo>
                  <a:cubicBezTo>
                    <a:pt x="511" y="93"/>
                    <a:pt x="511" y="93"/>
                    <a:pt x="512" y="93"/>
                  </a:cubicBezTo>
                  <a:cubicBezTo>
                    <a:pt x="513" y="92"/>
                    <a:pt x="515" y="92"/>
                    <a:pt x="517" y="91"/>
                  </a:cubicBezTo>
                  <a:cubicBezTo>
                    <a:pt x="517" y="91"/>
                    <a:pt x="517" y="91"/>
                    <a:pt x="518" y="90"/>
                  </a:cubicBezTo>
                  <a:cubicBezTo>
                    <a:pt x="519" y="90"/>
                    <a:pt x="521" y="89"/>
                    <a:pt x="523" y="88"/>
                  </a:cubicBezTo>
                  <a:cubicBezTo>
                    <a:pt x="523" y="88"/>
                    <a:pt x="523" y="88"/>
                    <a:pt x="524" y="88"/>
                  </a:cubicBezTo>
                  <a:cubicBezTo>
                    <a:pt x="525" y="87"/>
                    <a:pt x="526" y="87"/>
                    <a:pt x="528" y="86"/>
                  </a:cubicBezTo>
                  <a:cubicBezTo>
                    <a:pt x="528" y="86"/>
                    <a:pt x="529" y="86"/>
                    <a:pt x="529" y="85"/>
                  </a:cubicBezTo>
                  <a:cubicBezTo>
                    <a:pt x="530" y="85"/>
                    <a:pt x="532" y="84"/>
                    <a:pt x="533" y="84"/>
                  </a:cubicBezTo>
                  <a:cubicBezTo>
                    <a:pt x="533" y="84"/>
                    <a:pt x="533" y="83"/>
                    <a:pt x="533" y="83"/>
                  </a:cubicBezTo>
                  <a:cubicBezTo>
                    <a:pt x="535" y="83"/>
                    <a:pt x="536" y="82"/>
                    <a:pt x="537" y="82"/>
                  </a:cubicBezTo>
                  <a:cubicBezTo>
                    <a:pt x="538" y="81"/>
                    <a:pt x="538" y="81"/>
                    <a:pt x="538" y="81"/>
                  </a:cubicBezTo>
                  <a:cubicBezTo>
                    <a:pt x="539" y="81"/>
                    <a:pt x="541" y="80"/>
                    <a:pt x="542" y="80"/>
                  </a:cubicBezTo>
                  <a:cubicBezTo>
                    <a:pt x="542" y="79"/>
                    <a:pt x="542" y="79"/>
                    <a:pt x="542" y="79"/>
                  </a:cubicBezTo>
                  <a:cubicBezTo>
                    <a:pt x="542" y="79"/>
                    <a:pt x="542" y="79"/>
                    <a:pt x="542" y="79"/>
                  </a:cubicBezTo>
                  <a:cubicBezTo>
                    <a:pt x="543" y="79"/>
                    <a:pt x="543" y="79"/>
                    <a:pt x="543" y="79"/>
                  </a:cubicBezTo>
                  <a:cubicBezTo>
                    <a:pt x="544" y="78"/>
                    <a:pt x="546" y="78"/>
                    <a:pt x="547" y="77"/>
                  </a:cubicBezTo>
                  <a:cubicBezTo>
                    <a:pt x="547" y="77"/>
                    <a:pt x="548" y="76"/>
                    <a:pt x="548" y="76"/>
                  </a:cubicBezTo>
                  <a:cubicBezTo>
                    <a:pt x="549" y="76"/>
                    <a:pt x="551" y="75"/>
                    <a:pt x="552" y="74"/>
                  </a:cubicBezTo>
                  <a:cubicBezTo>
                    <a:pt x="543" y="0"/>
                    <a:pt x="543" y="0"/>
                    <a:pt x="543" y="0"/>
                  </a:cubicBezTo>
                  <a:cubicBezTo>
                    <a:pt x="542" y="1"/>
                    <a:pt x="541" y="1"/>
                    <a:pt x="540" y="2"/>
                  </a:cubicBezTo>
                  <a:cubicBezTo>
                    <a:pt x="539" y="2"/>
                    <a:pt x="539" y="2"/>
                    <a:pt x="538" y="3"/>
                  </a:cubicBezTo>
                  <a:cubicBezTo>
                    <a:pt x="537" y="3"/>
                    <a:pt x="536" y="4"/>
                    <a:pt x="535" y="5"/>
                  </a:cubicBezTo>
                  <a:cubicBezTo>
                    <a:pt x="534" y="5"/>
                    <a:pt x="534" y="5"/>
                    <a:pt x="534" y="5"/>
                  </a:cubicBezTo>
                  <a:cubicBezTo>
                    <a:pt x="534" y="5"/>
                    <a:pt x="533" y="5"/>
                    <a:pt x="533" y="5"/>
                  </a:cubicBezTo>
                  <a:cubicBezTo>
                    <a:pt x="532" y="6"/>
                    <a:pt x="531" y="6"/>
                    <a:pt x="530" y="7"/>
                  </a:cubicBezTo>
                  <a:cubicBezTo>
                    <a:pt x="530" y="7"/>
                    <a:pt x="529" y="7"/>
                    <a:pt x="529" y="7"/>
                  </a:cubicBezTo>
                  <a:cubicBezTo>
                    <a:pt x="527" y="9"/>
                    <a:pt x="524" y="10"/>
                    <a:pt x="521" y="11"/>
                  </a:cubicBezTo>
                  <a:cubicBezTo>
                    <a:pt x="520" y="11"/>
                    <a:pt x="520" y="12"/>
                    <a:pt x="519" y="12"/>
                  </a:cubicBezTo>
                  <a:cubicBezTo>
                    <a:pt x="518" y="12"/>
                    <a:pt x="517" y="13"/>
                    <a:pt x="515" y="14"/>
                  </a:cubicBezTo>
                  <a:cubicBezTo>
                    <a:pt x="515" y="14"/>
                    <a:pt x="515" y="14"/>
                    <a:pt x="515" y="14"/>
                  </a:cubicBezTo>
                  <a:cubicBezTo>
                    <a:pt x="513" y="15"/>
                    <a:pt x="511" y="16"/>
                    <a:pt x="509" y="16"/>
                  </a:cubicBezTo>
                  <a:cubicBezTo>
                    <a:pt x="509" y="16"/>
                    <a:pt x="508" y="17"/>
                    <a:pt x="508" y="17"/>
                  </a:cubicBezTo>
                  <a:cubicBezTo>
                    <a:pt x="507" y="17"/>
                    <a:pt x="505" y="18"/>
                    <a:pt x="503" y="19"/>
                  </a:cubicBezTo>
                  <a:cubicBezTo>
                    <a:pt x="503" y="19"/>
                    <a:pt x="503" y="19"/>
                    <a:pt x="502" y="19"/>
                  </a:cubicBezTo>
                  <a:cubicBezTo>
                    <a:pt x="500" y="20"/>
                    <a:pt x="498" y="21"/>
                    <a:pt x="496" y="22"/>
                  </a:cubicBezTo>
                  <a:cubicBezTo>
                    <a:pt x="496" y="22"/>
                    <a:pt x="495" y="22"/>
                    <a:pt x="495" y="22"/>
                  </a:cubicBezTo>
                  <a:cubicBezTo>
                    <a:pt x="493" y="23"/>
                    <a:pt x="491" y="24"/>
                    <a:pt x="489" y="24"/>
                  </a:cubicBezTo>
                  <a:cubicBezTo>
                    <a:pt x="489" y="25"/>
                    <a:pt x="488" y="25"/>
                    <a:pt x="488" y="25"/>
                  </a:cubicBezTo>
                  <a:cubicBezTo>
                    <a:pt x="485" y="26"/>
                    <a:pt x="483" y="27"/>
                    <a:pt x="481" y="28"/>
                  </a:cubicBezTo>
                  <a:cubicBezTo>
                    <a:pt x="481" y="28"/>
                    <a:pt x="481" y="28"/>
                    <a:pt x="480" y="28"/>
                  </a:cubicBezTo>
                  <a:cubicBezTo>
                    <a:pt x="478" y="29"/>
                    <a:pt x="476" y="30"/>
                    <a:pt x="473" y="31"/>
                  </a:cubicBezTo>
                  <a:cubicBezTo>
                    <a:pt x="472" y="31"/>
                    <a:pt x="472" y="31"/>
                    <a:pt x="471" y="31"/>
                  </a:cubicBezTo>
                  <a:cubicBezTo>
                    <a:pt x="469" y="32"/>
                    <a:pt x="467" y="33"/>
                    <a:pt x="464" y="34"/>
                  </a:cubicBezTo>
                  <a:cubicBezTo>
                    <a:pt x="464" y="34"/>
                    <a:pt x="463" y="34"/>
                    <a:pt x="463" y="34"/>
                  </a:cubicBezTo>
                  <a:cubicBezTo>
                    <a:pt x="460" y="35"/>
                    <a:pt x="457" y="36"/>
                    <a:pt x="454" y="37"/>
                  </a:cubicBezTo>
                  <a:cubicBezTo>
                    <a:pt x="453" y="38"/>
                    <a:pt x="453" y="38"/>
                    <a:pt x="452" y="38"/>
                  </a:cubicBezTo>
                  <a:cubicBezTo>
                    <a:pt x="450" y="39"/>
                    <a:pt x="447" y="40"/>
                    <a:pt x="445" y="40"/>
                  </a:cubicBezTo>
                  <a:cubicBezTo>
                    <a:pt x="444" y="41"/>
                    <a:pt x="443" y="41"/>
                    <a:pt x="442" y="42"/>
                  </a:cubicBezTo>
                  <a:cubicBezTo>
                    <a:pt x="440" y="42"/>
                    <a:pt x="437" y="43"/>
                    <a:pt x="435" y="44"/>
                  </a:cubicBezTo>
                  <a:cubicBezTo>
                    <a:pt x="434" y="44"/>
                    <a:pt x="433" y="45"/>
                    <a:pt x="432" y="45"/>
                  </a:cubicBezTo>
                  <a:cubicBezTo>
                    <a:pt x="429" y="46"/>
                    <a:pt x="425" y="47"/>
                    <a:pt x="422" y="48"/>
                  </a:cubicBezTo>
                  <a:cubicBezTo>
                    <a:pt x="422" y="48"/>
                    <a:pt x="421" y="48"/>
                    <a:pt x="421" y="48"/>
                  </a:cubicBezTo>
                  <a:cubicBezTo>
                    <a:pt x="418" y="49"/>
                    <a:pt x="414" y="51"/>
                    <a:pt x="411" y="52"/>
                  </a:cubicBezTo>
                  <a:cubicBezTo>
                    <a:pt x="410" y="52"/>
                    <a:pt x="408" y="52"/>
                    <a:pt x="407" y="53"/>
                  </a:cubicBezTo>
                  <a:cubicBezTo>
                    <a:pt x="405" y="54"/>
                    <a:pt x="402" y="54"/>
                    <a:pt x="399" y="55"/>
                  </a:cubicBezTo>
                  <a:cubicBezTo>
                    <a:pt x="398" y="56"/>
                    <a:pt x="397" y="56"/>
                    <a:pt x="395" y="56"/>
                  </a:cubicBezTo>
                  <a:cubicBezTo>
                    <a:pt x="392" y="57"/>
                    <a:pt x="389" y="58"/>
                    <a:pt x="386" y="59"/>
                  </a:cubicBezTo>
                  <a:cubicBezTo>
                    <a:pt x="385" y="59"/>
                    <a:pt x="384" y="60"/>
                    <a:pt x="383" y="60"/>
                  </a:cubicBezTo>
                  <a:cubicBezTo>
                    <a:pt x="379" y="61"/>
                    <a:pt x="375" y="62"/>
                    <a:pt x="371" y="64"/>
                  </a:cubicBezTo>
                  <a:cubicBezTo>
                    <a:pt x="370" y="64"/>
                    <a:pt x="368" y="64"/>
                    <a:pt x="367" y="65"/>
                  </a:cubicBezTo>
                  <a:cubicBezTo>
                    <a:pt x="364" y="66"/>
                    <a:pt x="361" y="67"/>
                    <a:pt x="358" y="67"/>
                  </a:cubicBezTo>
                  <a:cubicBezTo>
                    <a:pt x="356" y="68"/>
                    <a:pt x="354" y="68"/>
                    <a:pt x="353" y="69"/>
                  </a:cubicBezTo>
                  <a:cubicBezTo>
                    <a:pt x="350" y="70"/>
                    <a:pt x="346" y="71"/>
                    <a:pt x="343" y="72"/>
                  </a:cubicBezTo>
                  <a:cubicBezTo>
                    <a:pt x="342" y="72"/>
                    <a:pt x="340" y="72"/>
                    <a:pt x="339" y="73"/>
                  </a:cubicBezTo>
                  <a:cubicBezTo>
                    <a:pt x="334" y="74"/>
                    <a:pt x="329" y="75"/>
                    <a:pt x="324" y="77"/>
                  </a:cubicBezTo>
                  <a:cubicBezTo>
                    <a:pt x="323" y="77"/>
                    <a:pt x="323" y="77"/>
                    <a:pt x="322" y="77"/>
                  </a:cubicBezTo>
                  <a:cubicBezTo>
                    <a:pt x="318" y="79"/>
                    <a:pt x="313" y="80"/>
                    <a:pt x="309" y="81"/>
                  </a:cubicBezTo>
                  <a:cubicBezTo>
                    <a:pt x="307" y="81"/>
                    <a:pt x="306" y="82"/>
                    <a:pt x="304" y="82"/>
                  </a:cubicBezTo>
                  <a:cubicBezTo>
                    <a:pt x="300" y="83"/>
                    <a:pt x="296" y="84"/>
                    <a:pt x="292" y="85"/>
                  </a:cubicBezTo>
                  <a:cubicBezTo>
                    <a:pt x="291" y="85"/>
                    <a:pt x="289" y="86"/>
                    <a:pt x="288" y="86"/>
                  </a:cubicBezTo>
                  <a:cubicBezTo>
                    <a:pt x="283" y="88"/>
                    <a:pt x="278" y="89"/>
                    <a:pt x="272" y="90"/>
                  </a:cubicBezTo>
                  <a:cubicBezTo>
                    <a:pt x="271" y="91"/>
                    <a:pt x="270" y="91"/>
                    <a:pt x="268" y="91"/>
                  </a:cubicBezTo>
                  <a:cubicBezTo>
                    <a:pt x="264" y="92"/>
                    <a:pt x="260" y="93"/>
                    <a:pt x="255" y="94"/>
                  </a:cubicBezTo>
                  <a:cubicBezTo>
                    <a:pt x="254" y="95"/>
                    <a:pt x="252" y="95"/>
                    <a:pt x="250" y="96"/>
                  </a:cubicBezTo>
                  <a:cubicBezTo>
                    <a:pt x="244" y="97"/>
                    <a:pt x="239" y="98"/>
                    <a:pt x="233" y="100"/>
                  </a:cubicBezTo>
                  <a:cubicBezTo>
                    <a:pt x="232" y="100"/>
                    <a:pt x="231" y="100"/>
                    <a:pt x="229" y="101"/>
                  </a:cubicBezTo>
                  <a:cubicBezTo>
                    <a:pt x="225" y="102"/>
                    <a:pt x="220" y="103"/>
                    <a:pt x="215" y="104"/>
                  </a:cubicBezTo>
                  <a:cubicBezTo>
                    <a:pt x="213" y="105"/>
                    <a:pt x="211" y="105"/>
                    <a:pt x="209" y="106"/>
                  </a:cubicBezTo>
                  <a:cubicBezTo>
                    <a:pt x="203" y="107"/>
                    <a:pt x="196" y="108"/>
                    <a:pt x="190" y="110"/>
                  </a:cubicBezTo>
                  <a:cubicBezTo>
                    <a:pt x="188" y="110"/>
                    <a:pt x="186" y="111"/>
                    <a:pt x="184" y="111"/>
                  </a:cubicBezTo>
                  <a:cubicBezTo>
                    <a:pt x="182" y="111"/>
                    <a:pt x="180" y="112"/>
                    <a:pt x="178" y="112"/>
                  </a:cubicBezTo>
                  <a:cubicBezTo>
                    <a:pt x="171" y="113"/>
                    <a:pt x="164" y="115"/>
                    <a:pt x="157" y="116"/>
                  </a:cubicBezTo>
                  <a:cubicBezTo>
                    <a:pt x="154" y="117"/>
                    <a:pt x="150" y="117"/>
                    <a:pt x="147" y="118"/>
                  </a:cubicBezTo>
                  <a:cubicBezTo>
                    <a:pt x="140" y="119"/>
                    <a:pt x="132" y="121"/>
                    <a:pt x="125" y="122"/>
                  </a:cubicBezTo>
                  <a:cubicBezTo>
                    <a:pt x="114" y="124"/>
                    <a:pt x="103" y="126"/>
                    <a:pt x="92" y="129"/>
                  </a:cubicBezTo>
                  <a:cubicBezTo>
                    <a:pt x="90" y="129"/>
                    <a:pt x="87" y="129"/>
                    <a:pt x="85" y="130"/>
                  </a:cubicBezTo>
                  <a:cubicBezTo>
                    <a:pt x="77" y="131"/>
                    <a:pt x="69" y="133"/>
                    <a:pt x="62" y="134"/>
                  </a:cubicBezTo>
                  <a:cubicBezTo>
                    <a:pt x="59" y="135"/>
                    <a:pt x="56" y="135"/>
                    <a:pt x="53" y="136"/>
                  </a:cubicBezTo>
                  <a:cubicBezTo>
                    <a:pt x="47" y="137"/>
                    <a:pt x="41" y="138"/>
                    <a:pt x="35" y="139"/>
                  </a:cubicBezTo>
                  <a:cubicBezTo>
                    <a:pt x="32" y="139"/>
                    <a:pt x="30" y="140"/>
                    <a:pt x="27" y="140"/>
                  </a:cubicBezTo>
                  <a:cubicBezTo>
                    <a:pt x="18" y="142"/>
                    <a:pt x="9" y="143"/>
                    <a:pt x="0" y="145"/>
                  </a:cubicBezTo>
                  <a:cubicBezTo>
                    <a:pt x="9" y="219"/>
                    <a:pt x="9" y="219"/>
                    <a:pt x="9" y="219"/>
                  </a:cubicBezTo>
                  <a:cubicBezTo>
                    <a:pt x="18" y="218"/>
                    <a:pt x="26" y="216"/>
                    <a:pt x="35" y="215"/>
                  </a:cubicBezTo>
                  <a:cubicBezTo>
                    <a:pt x="38" y="214"/>
                    <a:pt x="41" y="214"/>
                    <a:pt x="44" y="213"/>
                  </a:cubicBezTo>
                  <a:cubicBezTo>
                    <a:pt x="50" y="212"/>
                    <a:pt x="55" y="211"/>
                    <a:pt x="61" y="210"/>
                  </a:cubicBezTo>
                  <a:cubicBezTo>
                    <a:pt x="62" y="210"/>
                    <a:pt x="63" y="210"/>
                    <a:pt x="64" y="210"/>
                  </a:cubicBezTo>
                  <a:cubicBezTo>
                    <a:pt x="66" y="209"/>
                    <a:pt x="68" y="209"/>
                    <a:pt x="70" y="208"/>
                  </a:cubicBezTo>
                  <a:cubicBezTo>
                    <a:pt x="78" y="207"/>
                    <a:pt x="85" y="206"/>
                    <a:pt x="92" y="204"/>
                  </a:cubicBezTo>
                  <a:cubicBezTo>
                    <a:pt x="95" y="204"/>
                    <a:pt x="98" y="203"/>
                    <a:pt x="101" y="203"/>
                  </a:cubicBezTo>
                  <a:cubicBezTo>
                    <a:pt x="110" y="201"/>
                    <a:pt x="118" y="199"/>
                    <a:pt x="127" y="198"/>
                  </a:cubicBezTo>
                  <a:cubicBezTo>
                    <a:pt x="137" y="196"/>
                    <a:pt x="147" y="194"/>
                    <a:pt x="157" y="192"/>
                  </a:cubicBezTo>
                  <a:cubicBezTo>
                    <a:pt x="159" y="191"/>
                    <a:pt x="162" y="191"/>
                    <a:pt x="164" y="190"/>
                  </a:cubicBezTo>
                  <a:cubicBezTo>
                    <a:pt x="172" y="189"/>
                    <a:pt x="179" y="188"/>
                    <a:pt x="187" y="186"/>
                  </a:cubicBezTo>
                  <a:cubicBezTo>
                    <a:pt x="191" y="186"/>
                    <a:pt x="195" y="185"/>
                    <a:pt x="198" y="184"/>
                  </a:cubicBezTo>
                  <a:cubicBezTo>
                    <a:pt x="205" y="183"/>
                    <a:pt x="212" y="181"/>
                    <a:pt x="218" y="180"/>
                  </a:cubicBezTo>
                  <a:cubicBezTo>
                    <a:pt x="219" y="179"/>
                    <a:pt x="221" y="179"/>
                    <a:pt x="222" y="179"/>
                  </a:cubicBezTo>
                  <a:cubicBezTo>
                    <a:pt x="228" y="177"/>
                    <a:pt x="235" y="176"/>
                    <a:pt x="241" y="174"/>
                  </a:cubicBezTo>
                  <a:cubicBezTo>
                    <a:pt x="241" y="174"/>
                    <a:pt x="241" y="174"/>
                    <a:pt x="241" y="174"/>
                  </a:cubicBezTo>
                  <a:cubicBezTo>
                    <a:pt x="247" y="173"/>
                    <a:pt x="253" y="171"/>
                    <a:pt x="259" y="170"/>
                  </a:cubicBezTo>
                  <a:cubicBezTo>
                    <a:pt x="260" y="169"/>
                    <a:pt x="261" y="169"/>
                    <a:pt x="262" y="169"/>
                  </a:cubicBezTo>
                  <a:cubicBezTo>
                    <a:pt x="268" y="168"/>
                    <a:pt x="273" y="166"/>
                    <a:pt x="279" y="165"/>
                  </a:cubicBezTo>
                  <a:cubicBezTo>
                    <a:pt x="279" y="165"/>
                    <a:pt x="280" y="165"/>
                    <a:pt x="280" y="165"/>
                  </a:cubicBezTo>
                  <a:cubicBezTo>
                    <a:pt x="286" y="163"/>
                    <a:pt x="292" y="162"/>
                    <a:pt x="297" y="160"/>
                  </a:cubicBezTo>
                  <a:cubicBezTo>
                    <a:pt x="298" y="160"/>
                    <a:pt x="298" y="160"/>
                    <a:pt x="299" y="160"/>
                  </a:cubicBezTo>
                  <a:cubicBezTo>
                    <a:pt x="301" y="159"/>
                    <a:pt x="304" y="158"/>
                    <a:pt x="307" y="158"/>
                  </a:cubicBezTo>
                  <a:cubicBezTo>
                    <a:pt x="309" y="157"/>
                    <a:pt x="312" y="156"/>
                    <a:pt x="314" y="156"/>
                  </a:cubicBezTo>
                  <a:cubicBezTo>
                    <a:pt x="315" y="156"/>
                    <a:pt x="316" y="155"/>
                    <a:pt x="316" y="155"/>
                  </a:cubicBezTo>
                  <a:cubicBezTo>
                    <a:pt x="327" y="152"/>
                    <a:pt x="338" y="150"/>
                    <a:pt x="348" y="147"/>
                  </a:cubicBezTo>
                  <a:cubicBezTo>
                    <a:pt x="348" y="147"/>
                    <a:pt x="349" y="146"/>
                    <a:pt x="350" y="146"/>
                  </a:cubicBezTo>
                  <a:cubicBezTo>
                    <a:pt x="354" y="145"/>
                    <a:pt x="358" y="144"/>
                    <a:pt x="362" y="143"/>
                  </a:cubicBezTo>
                  <a:cubicBezTo>
                    <a:pt x="363" y="142"/>
                    <a:pt x="364" y="142"/>
                    <a:pt x="365" y="142"/>
                  </a:cubicBezTo>
                  <a:cubicBezTo>
                    <a:pt x="369" y="141"/>
                    <a:pt x="373" y="140"/>
                    <a:pt x="377" y="138"/>
                  </a:cubicBezTo>
                  <a:cubicBezTo>
                    <a:pt x="378" y="138"/>
                    <a:pt x="378" y="138"/>
                    <a:pt x="379" y="138"/>
                  </a:cubicBezTo>
                  <a:cubicBezTo>
                    <a:pt x="383" y="137"/>
                    <a:pt x="388" y="135"/>
                    <a:pt x="392" y="134"/>
                  </a:cubicBezTo>
                  <a:cubicBezTo>
                    <a:pt x="392" y="134"/>
                    <a:pt x="392" y="134"/>
                    <a:pt x="392" y="134"/>
                  </a:cubicBezTo>
                  <a:cubicBezTo>
                    <a:pt x="396" y="133"/>
                    <a:pt x="400" y="132"/>
                    <a:pt x="404" y="130"/>
                  </a:cubicBezTo>
                  <a:cubicBezTo>
                    <a:pt x="405" y="130"/>
                    <a:pt x="406" y="130"/>
                    <a:pt x="407" y="130"/>
                  </a:cubicBezTo>
                  <a:cubicBezTo>
                    <a:pt x="410" y="129"/>
                    <a:pt x="413" y="128"/>
                    <a:pt x="417" y="127"/>
                  </a:cubicBezTo>
                  <a:cubicBezTo>
                    <a:pt x="417" y="126"/>
                    <a:pt x="418" y="126"/>
                    <a:pt x="419" y="126"/>
                  </a:cubicBezTo>
                  <a:cubicBezTo>
                    <a:pt x="426" y="124"/>
                    <a:pt x="434" y="121"/>
                    <a:pt x="441" y="119"/>
                  </a:cubicBezTo>
                  <a:cubicBezTo>
                    <a:pt x="441" y="119"/>
                    <a:pt x="442" y="118"/>
                    <a:pt x="442" y="118"/>
                  </a:cubicBezTo>
                  <a:cubicBezTo>
                    <a:pt x="445" y="117"/>
                    <a:pt x="448" y="116"/>
                    <a:pt x="451" y="115"/>
                  </a:cubicBezTo>
                  <a:cubicBezTo>
                    <a:pt x="452" y="115"/>
                    <a:pt x="452" y="115"/>
                    <a:pt x="453" y="115"/>
                  </a:cubicBezTo>
                  <a:cubicBezTo>
                    <a:pt x="456" y="114"/>
                    <a:pt x="459" y="113"/>
                    <a:pt x="462" y="112"/>
                  </a:cubicBezTo>
                  <a:cubicBezTo>
                    <a:pt x="462" y="112"/>
                    <a:pt x="462" y="112"/>
                    <a:pt x="462" y="112"/>
                  </a:cubicBezTo>
                  <a:cubicBezTo>
                    <a:pt x="465" y="111"/>
                    <a:pt x="468" y="110"/>
                    <a:pt x="470" y="109"/>
                  </a:cubicBezTo>
                  <a:cubicBezTo>
                    <a:pt x="471" y="109"/>
                    <a:pt x="471" y="108"/>
                    <a:pt x="471" y="108"/>
                  </a:cubicBezTo>
                  <a:cubicBezTo>
                    <a:pt x="472" y="108"/>
                    <a:pt x="472" y="108"/>
                    <a:pt x="472" y="108"/>
                  </a:cubicBezTo>
                  <a:cubicBezTo>
                    <a:pt x="475" y="107"/>
                    <a:pt x="477" y="106"/>
                    <a:pt x="480" y="105"/>
                  </a:cubicBezTo>
                  <a:close/>
                </a:path>
              </a:pathLst>
            </a:custGeom>
            <a:solidFill>
              <a:srgbClr val="FFC803">
                <a:alpha val="100000"/>
                <a:lumMod val="75000"/>
              </a:srgbClr>
            </a:solidFill>
            <a:ln>
              <a:headEnd type="none"/>
              <a:tailEnd type="none"/>
            </a:ln>
          </p:spPr>
        </p:sp>
        <p:sp>
          <p:nvSpPr>
            <p:cNvPr id="15" name="AutoShape 15"/>
            <p:cNvSpPr/>
            <p:nvPr/>
          </p:nvSpPr>
          <p:spPr>
            <a:xfrm>
              <a:off x="4937483" y="3583751"/>
              <a:ext cx="2440935" cy="1475914"/>
            </a:xfrm>
            <a:custGeom>
              <a:avLst/>
              <a:gdLst/>
              <a:ahLst/>
              <a:cxnLst/>
              <a:rect l="l" t="t" r="r" b="b"/>
              <a:pathLst>
                <a:path w="643" h="388">
                  <a:moveTo>
                    <a:pt x="643" y="98"/>
                  </a:moveTo>
                  <a:cubicBezTo>
                    <a:pt x="543" y="243"/>
                    <a:pt x="543" y="243"/>
                    <a:pt x="543" y="243"/>
                  </a:cubicBezTo>
                  <a:cubicBezTo>
                    <a:pt x="514" y="259"/>
                    <a:pt x="424" y="299"/>
                    <a:pt x="190" y="353"/>
                  </a:cubicBezTo>
                  <a:cubicBezTo>
                    <a:pt x="129" y="364"/>
                    <a:pt x="65" y="378"/>
                    <a:pt x="0" y="388"/>
                  </a:cubicBezTo>
                  <a:cubicBezTo>
                    <a:pt x="266" y="0"/>
                    <a:pt x="266" y="0"/>
                    <a:pt x="266" y="0"/>
                  </a:cubicBezTo>
                  <a:cubicBezTo>
                    <a:pt x="643" y="98"/>
                    <a:pt x="643" y="98"/>
                    <a:pt x="643" y="98"/>
                  </a:cubicBezTo>
                  <a:close/>
                </a:path>
              </a:pathLst>
            </a:custGeom>
            <a:solidFill>
              <a:srgbClr val="FFC803">
                <a:alpha val="100000"/>
              </a:srgbClr>
            </a:solidFill>
            <a:ln>
              <a:headEnd type="none"/>
              <a:tailEnd type="none"/>
            </a:ln>
          </p:spPr>
        </p:sp>
        <p:sp>
          <p:nvSpPr>
            <p:cNvPr id="16" name="AutoShape 16"/>
            <p:cNvSpPr/>
            <p:nvPr/>
          </p:nvSpPr>
          <p:spPr>
            <a:xfrm flipV="1">
              <a:off x="7251849" y="2318285"/>
              <a:ext cx="489691" cy="489691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17" name="AutoShape 17"/>
            <p:cNvSpPr/>
            <p:nvPr/>
          </p:nvSpPr>
          <p:spPr>
            <a:xfrm>
              <a:off x="7732015" y="2318162"/>
              <a:ext cx="363203" cy="0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18" name="AutoShape 18"/>
            <p:cNvSpPr/>
            <p:nvPr/>
          </p:nvSpPr>
          <p:spPr>
            <a:xfrm flipH="1" flipV="1">
              <a:off x="4647649" y="2291746"/>
              <a:ext cx="440217" cy="440217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19" name="AutoShape 19"/>
            <p:cNvSpPr/>
            <p:nvPr/>
          </p:nvSpPr>
          <p:spPr>
            <a:xfrm flipH="1" flipV="1">
              <a:off x="4231601" y="2281933"/>
              <a:ext cx="428214" cy="14006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0" name="AutoShape 20"/>
            <p:cNvSpPr/>
            <p:nvPr/>
          </p:nvSpPr>
          <p:spPr>
            <a:xfrm rot="10800000" flipH="1" flipV="1">
              <a:off x="6969285" y="4353602"/>
              <a:ext cx="581969" cy="581969"/>
            </a:xfrm>
            <a:prstGeom prst="line">
              <a:avLst/>
            </a:prstGeom>
            <a:ln w="31750">
              <a:solidFill>
                <a:srgbClr val="FFC803">
                  <a:alpha val="10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21" name="AutoShape 21"/>
            <p:cNvSpPr/>
            <p:nvPr/>
          </p:nvSpPr>
          <p:spPr>
            <a:xfrm>
              <a:off x="7544698" y="4921722"/>
              <a:ext cx="496747" cy="0"/>
            </a:xfrm>
            <a:prstGeom prst="line">
              <a:avLst/>
            </a:prstGeom>
            <a:ln w="3175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2" name="AutoShape 22"/>
            <p:cNvSpPr/>
            <p:nvPr/>
          </p:nvSpPr>
          <p:spPr>
            <a:xfrm rot="10800000" flipV="1">
              <a:off x="4446464" y="4368777"/>
              <a:ext cx="581969" cy="581969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oval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 flipH="1">
              <a:off x="3992238" y="4945204"/>
              <a:ext cx="462001" cy="0"/>
            </a:xfrm>
            <a:prstGeom prst="line">
              <a:avLst/>
            </a:prstGeom>
            <a:ln w="31750">
              <a:solidFill>
                <a:srgbClr val="768394">
                  <a:alpha val="2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4" name="TextBox 24"/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预见不确定性并保障信息畅通</a:t>
              </a:r>
              <a:endParaRPr lang="en-US" sz="1100"/>
            </a:p>
          </p:txBody>
        </p:sp>
        <p:grpSp>
          <p:nvGrpSpPr>
            <p:cNvPr id="25" name="Group 25"/>
            <p:cNvGrpSpPr/>
            <p:nvPr/>
          </p:nvGrpSpPr>
          <p:grpSpPr>
            <a:xfrm rot="0">
              <a:off x="660400" y="1677518"/>
              <a:ext cx="5162788" cy="1888510"/>
              <a:chOff x="660400" y="1677518"/>
              <a:chExt cx="5162788" cy="1888510"/>
            </a:xfrm>
          </p:grpSpPr>
          <p:sp>
            <p:nvSpPr>
              <p:cNvPr id="26" name="TextBox 26"/>
              <p:cNvSpPr txBox="1"/>
              <p:nvPr/>
            </p:nvSpPr>
            <p:spPr>
              <a:xfrm>
                <a:off x="3531700" y="1931982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5311706" y="2471592"/>
                <a:ext cx="511482" cy="462812"/>
              </a:xfrm>
              <a:custGeom>
                <a:avLst/>
                <a:gdLst/>
                <a:ahLst/>
                <a:cxnLst/>
                <a:rect l="l" t="t" r="r" b="b"/>
                <a:pathLst>
                  <a:path w="606580" h="548858">
                    <a:moveTo>
                      <a:pt x="407586" y="252695"/>
                    </a:moveTo>
                    <a:lnTo>
                      <a:pt x="502285" y="252695"/>
                    </a:lnTo>
                    <a:lnTo>
                      <a:pt x="502285" y="346759"/>
                    </a:lnTo>
                    <a:lnTo>
                      <a:pt x="407586" y="346759"/>
                    </a:lnTo>
                    <a:close/>
                    <a:moveTo>
                      <a:pt x="104296" y="205698"/>
                    </a:moveTo>
                    <a:lnTo>
                      <a:pt x="199065" y="205698"/>
                    </a:lnTo>
                    <a:lnTo>
                      <a:pt x="199065" y="346758"/>
                    </a:lnTo>
                    <a:lnTo>
                      <a:pt x="104296" y="346758"/>
                    </a:lnTo>
                    <a:close/>
                    <a:moveTo>
                      <a:pt x="255870" y="96040"/>
                    </a:moveTo>
                    <a:lnTo>
                      <a:pt x="350710" y="96040"/>
                    </a:lnTo>
                    <a:lnTo>
                      <a:pt x="350710" y="346759"/>
                    </a:lnTo>
                    <a:lnTo>
                      <a:pt x="255870" y="346759"/>
                    </a:lnTo>
                    <a:close/>
                    <a:moveTo>
                      <a:pt x="37882" y="37913"/>
                    </a:moveTo>
                    <a:lnTo>
                      <a:pt x="37882" y="405363"/>
                    </a:lnTo>
                    <a:lnTo>
                      <a:pt x="568698" y="405363"/>
                    </a:lnTo>
                    <a:lnTo>
                      <a:pt x="568698" y="37913"/>
                    </a:lnTo>
                    <a:close/>
                    <a:moveTo>
                      <a:pt x="18941" y="0"/>
                    </a:moveTo>
                    <a:lnTo>
                      <a:pt x="587639" y="0"/>
                    </a:lnTo>
                    <a:cubicBezTo>
                      <a:pt x="598038" y="0"/>
                      <a:pt x="606580" y="8528"/>
                      <a:pt x="606580" y="18910"/>
                    </a:cubicBezTo>
                    <a:lnTo>
                      <a:pt x="606580" y="424274"/>
                    </a:lnTo>
                    <a:cubicBezTo>
                      <a:pt x="606580" y="434656"/>
                      <a:pt x="598038" y="443184"/>
                      <a:pt x="587639" y="443184"/>
                    </a:cubicBezTo>
                    <a:lnTo>
                      <a:pt x="322278" y="443184"/>
                    </a:lnTo>
                    <a:lnTo>
                      <a:pt x="322278" y="511038"/>
                    </a:lnTo>
                    <a:lnTo>
                      <a:pt x="450223" y="511038"/>
                    </a:lnTo>
                    <a:lnTo>
                      <a:pt x="450223" y="548858"/>
                    </a:lnTo>
                    <a:lnTo>
                      <a:pt x="156357" y="548858"/>
                    </a:lnTo>
                    <a:lnTo>
                      <a:pt x="156357" y="511038"/>
                    </a:lnTo>
                    <a:lnTo>
                      <a:pt x="284302" y="511038"/>
                    </a:lnTo>
                    <a:lnTo>
                      <a:pt x="284302" y="443184"/>
                    </a:lnTo>
                    <a:lnTo>
                      <a:pt x="18941" y="443184"/>
                    </a:lnTo>
                    <a:cubicBezTo>
                      <a:pt x="8542" y="443184"/>
                      <a:pt x="0" y="434656"/>
                      <a:pt x="0" y="424274"/>
                    </a:cubicBezTo>
                    <a:lnTo>
                      <a:pt x="0" y="18910"/>
                    </a:lnTo>
                    <a:cubicBezTo>
                      <a:pt x="0" y="8528"/>
                      <a:pt x="8542" y="0"/>
                      <a:pt x="18941" y="0"/>
                    </a:cubicBez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8" name="TextBox 28"/>
              <p:cNvSpPr txBox="1"/>
              <p:nvPr/>
            </p:nvSpPr>
            <p:spPr>
              <a:xfrm>
                <a:off x="660400" y="1677518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风险管理</a:t>
                </a:r>
                <a:endParaRPr lang="en-US" sz="1100"/>
              </a:p>
            </p:txBody>
          </p:sp>
          <p:sp>
            <p:nvSpPr>
              <p:cNvPr id="29" name="TextBox 29"/>
              <p:cNvSpPr txBox="1"/>
              <p:nvPr/>
            </p:nvSpPr>
            <p:spPr>
              <a:xfrm>
                <a:off x="660400" y="2259488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系统地处理项目中的不确定性。包括规划风险管理、识别风险、定性与定量分析风险、规划应对措施和控制风险。</a:t>
                </a:r>
                <a:endParaRPr lang="en-US" sz="1100"/>
              </a:p>
            </p:txBody>
          </p:sp>
        </p:grpSp>
        <p:grpSp>
          <p:nvGrpSpPr>
            <p:cNvPr id="30" name="Group 30"/>
            <p:cNvGrpSpPr/>
            <p:nvPr/>
          </p:nvGrpSpPr>
          <p:grpSpPr>
            <a:xfrm rot="0">
              <a:off x="6770968" y="1713747"/>
              <a:ext cx="4747932" cy="1888510"/>
              <a:chOff x="6770968" y="1713747"/>
              <a:chExt cx="4747932" cy="1888510"/>
            </a:xfrm>
          </p:grpSpPr>
          <p:sp>
            <p:nvSpPr>
              <p:cNvPr id="31" name="TextBox 31"/>
              <p:cNvSpPr txBox="1"/>
              <p:nvPr/>
            </p:nvSpPr>
            <p:spPr>
              <a:xfrm>
                <a:off x="8104743" y="1931982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6770968" y="2809776"/>
                <a:ext cx="490790" cy="490046"/>
              </a:xfrm>
              <a:custGeom>
                <a:avLst/>
                <a:gdLst/>
                <a:ahLst/>
                <a:cxnLst/>
                <a:rect l="l" t="t" r="r" b="b"/>
                <a:pathLst>
                  <a:path w="578649" h="594741">
                    <a:moveTo>
                      <a:pt x="411175" y="315251"/>
                    </a:moveTo>
                    <a:cubicBezTo>
                      <a:pt x="392328" y="315251"/>
                      <a:pt x="373301" y="322420"/>
                      <a:pt x="358940" y="336757"/>
                    </a:cubicBezTo>
                    <a:cubicBezTo>
                      <a:pt x="330220" y="365432"/>
                      <a:pt x="330220" y="411311"/>
                      <a:pt x="358940" y="439986"/>
                    </a:cubicBezTo>
                    <a:cubicBezTo>
                      <a:pt x="387661" y="468660"/>
                      <a:pt x="435049" y="468660"/>
                      <a:pt x="462333" y="439986"/>
                    </a:cubicBezTo>
                    <a:cubicBezTo>
                      <a:pt x="491053" y="411311"/>
                      <a:pt x="491053" y="365432"/>
                      <a:pt x="462333" y="336757"/>
                    </a:cubicBezTo>
                    <a:cubicBezTo>
                      <a:pt x="448691" y="322420"/>
                      <a:pt x="430023" y="315251"/>
                      <a:pt x="411175" y="315251"/>
                    </a:cubicBezTo>
                    <a:close/>
                    <a:moveTo>
                      <a:pt x="410816" y="276182"/>
                    </a:moveTo>
                    <a:cubicBezTo>
                      <a:pt x="439716" y="276182"/>
                      <a:pt x="468795" y="287293"/>
                      <a:pt x="491053" y="309516"/>
                    </a:cubicBezTo>
                    <a:cubicBezTo>
                      <a:pt x="525517" y="342492"/>
                      <a:pt x="532697" y="394106"/>
                      <a:pt x="514029" y="435685"/>
                    </a:cubicBezTo>
                    <a:lnTo>
                      <a:pt x="578649" y="500203"/>
                    </a:lnTo>
                    <a:lnTo>
                      <a:pt x="522645" y="556118"/>
                    </a:lnTo>
                    <a:lnTo>
                      <a:pt x="458025" y="491600"/>
                    </a:lnTo>
                    <a:cubicBezTo>
                      <a:pt x="416381" y="510239"/>
                      <a:pt x="366121" y="503070"/>
                      <a:pt x="331656" y="468660"/>
                    </a:cubicBezTo>
                    <a:cubicBezTo>
                      <a:pt x="287140" y="424215"/>
                      <a:pt x="287140" y="352528"/>
                      <a:pt x="331656" y="309516"/>
                    </a:cubicBezTo>
                    <a:cubicBezTo>
                      <a:pt x="353197" y="287293"/>
                      <a:pt x="381917" y="276182"/>
                      <a:pt x="410816" y="276182"/>
                    </a:cubicBezTo>
                    <a:close/>
                    <a:moveTo>
                      <a:pt x="134949" y="20001"/>
                    </a:moveTo>
                    <a:lnTo>
                      <a:pt x="134949" y="144835"/>
                    </a:lnTo>
                    <a:lnTo>
                      <a:pt x="17242" y="144835"/>
                    </a:lnTo>
                    <a:close/>
                    <a:moveTo>
                      <a:pt x="172278" y="0"/>
                    </a:moveTo>
                    <a:lnTo>
                      <a:pt x="480943" y="0"/>
                    </a:lnTo>
                    <a:lnTo>
                      <a:pt x="480943" y="276591"/>
                    </a:lnTo>
                    <a:cubicBezTo>
                      <a:pt x="460844" y="263693"/>
                      <a:pt x="436438" y="256527"/>
                      <a:pt x="410596" y="256527"/>
                    </a:cubicBezTo>
                    <a:cubicBezTo>
                      <a:pt x="381883" y="256527"/>
                      <a:pt x="354606" y="265126"/>
                      <a:pt x="331636" y="282323"/>
                    </a:cubicBezTo>
                    <a:lnTo>
                      <a:pt x="81832" y="282323"/>
                    </a:lnTo>
                    <a:lnTo>
                      <a:pt x="81832" y="322450"/>
                    </a:lnTo>
                    <a:lnTo>
                      <a:pt x="295744" y="322450"/>
                    </a:lnTo>
                    <a:cubicBezTo>
                      <a:pt x="288566" y="335348"/>
                      <a:pt x="282823" y="351112"/>
                      <a:pt x="279952" y="366877"/>
                    </a:cubicBezTo>
                    <a:lnTo>
                      <a:pt x="81832" y="366877"/>
                    </a:lnTo>
                    <a:lnTo>
                      <a:pt x="81832" y="407004"/>
                    </a:lnTo>
                    <a:lnTo>
                      <a:pt x="279952" y="407004"/>
                    </a:lnTo>
                    <a:cubicBezTo>
                      <a:pt x="281388" y="422768"/>
                      <a:pt x="287130" y="438532"/>
                      <a:pt x="294309" y="451430"/>
                    </a:cubicBezTo>
                    <a:lnTo>
                      <a:pt x="81832" y="451430"/>
                    </a:lnTo>
                    <a:lnTo>
                      <a:pt x="81832" y="491557"/>
                    </a:lnTo>
                    <a:lnTo>
                      <a:pt x="327329" y="491557"/>
                    </a:lnTo>
                    <a:cubicBezTo>
                      <a:pt x="350299" y="511621"/>
                      <a:pt x="380448" y="521653"/>
                      <a:pt x="410596" y="521653"/>
                    </a:cubicBezTo>
                    <a:cubicBezTo>
                      <a:pt x="424953" y="521653"/>
                      <a:pt x="439309" y="518786"/>
                      <a:pt x="453666" y="514487"/>
                    </a:cubicBezTo>
                    <a:lnTo>
                      <a:pt x="480943" y="543149"/>
                    </a:lnTo>
                    <a:lnTo>
                      <a:pt x="480943" y="594741"/>
                    </a:lnTo>
                    <a:lnTo>
                      <a:pt x="0" y="594741"/>
                    </a:lnTo>
                    <a:lnTo>
                      <a:pt x="0" y="180572"/>
                    </a:lnTo>
                    <a:lnTo>
                      <a:pt x="172278" y="180572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8943623" y="1713747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风险矩阵</a:t>
                </a:r>
                <a:endParaRPr lang="en-US" sz="1100"/>
              </a:p>
            </p:txBody>
          </p:sp>
          <p:sp>
            <p:nvSpPr>
              <p:cNvPr id="34" name="TextBox 34"/>
              <p:cNvSpPr txBox="1"/>
              <p:nvPr/>
            </p:nvSpPr>
            <p:spPr>
              <a:xfrm>
                <a:off x="8943623" y="2295717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用于评估风险概率和影响的工具。将风险置于矩阵中，帮助团队优先处理高概率、高影响的关键风险。</a:t>
                </a:r>
                <a:endParaRPr lang="en-US" sz="1100"/>
              </a:p>
            </p:txBody>
          </p:sp>
        </p:grpSp>
        <p:grpSp>
          <p:nvGrpSpPr>
            <p:cNvPr id="35" name="Group 35"/>
            <p:cNvGrpSpPr/>
            <p:nvPr/>
          </p:nvGrpSpPr>
          <p:grpSpPr>
            <a:xfrm rot="0">
              <a:off x="660400" y="3668632"/>
              <a:ext cx="4414615" cy="2465468"/>
              <a:chOff x="660400" y="3668632"/>
              <a:chExt cx="4414615" cy="2465468"/>
            </a:xfrm>
          </p:grpSpPr>
          <p:sp>
            <p:nvSpPr>
              <p:cNvPr id="36" name="TextBox 36"/>
              <p:cNvSpPr txBox="1"/>
              <p:nvPr/>
            </p:nvSpPr>
            <p:spPr>
              <a:xfrm>
                <a:off x="3283638" y="4588923"/>
                <a:ext cx="699901" cy="699901"/>
              </a:xfrm>
              <a:prstGeom prst="ellipse">
                <a:avLst/>
              </a:prstGeom>
              <a:solidFill>
                <a:srgbClr val="768394">
                  <a:alpha val="2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4530779" y="3668632"/>
                <a:ext cx="544236" cy="543410"/>
              </a:xfrm>
              <a:custGeom>
                <a:avLst/>
                <a:gdLst/>
                <a:ahLst/>
                <a:cxnLst/>
                <a:rect l="l" t="t" r="r" b="b"/>
                <a:pathLst>
                  <a:path w="607991" h="607074">
                    <a:moveTo>
                      <a:pt x="377627" y="294539"/>
                    </a:moveTo>
                    <a:cubicBezTo>
                      <a:pt x="332077" y="294539"/>
                      <a:pt x="294976" y="331583"/>
                      <a:pt x="294976" y="377063"/>
                    </a:cubicBezTo>
                    <a:cubicBezTo>
                      <a:pt x="294976" y="422621"/>
                      <a:pt x="332077" y="459588"/>
                      <a:pt x="377627" y="459588"/>
                    </a:cubicBezTo>
                    <a:cubicBezTo>
                      <a:pt x="423254" y="459588"/>
                      <a:pt x="460355" y="422621"/>
                      <a:pt x="460355" y="377063"/>
                    </a:cubicBezTo>
                    <a:cubicBezTo>
                      <a:pt x="460355" y="331583"/>
                      <a:pt x="423254" y="294539"/>
                      <a:pt x="377627" y="294539"/>
                    </a:cubicBezTo>
                    <a:close/>
                    <a:moveTo>
                      <a:pt x="359653" y="147129"/>
                    </a:moveTo>
                    <a:lnTo>
                      <a:pt x="395678" y="147129"/>
                    </a:lnTo>
                    <a:cubicBezTo>
                      <a:pt x="411271" y="147129"/>
                      <a:pt x="423869" y="159707"/>
                      <a:pt x="423869" y="175277"/>
                    </a:cubicBezTo>
                    <a:lnTo>
                      <a:pt x="423869" y="197288"/>
                    </a:lnTo>
                    <a:cubicBezTo>
                      <a:pt x="423869" y="203270"/>
                      <a:pt x="429323" y="210173"/>
                      <a:pt x="435698" y="212474"/>
                    </a:cubicBezTo>
                    <a:cubicBezTo>
                      <a:pt x="441613" y="214545"/>
                      <a:pt x="447527" y="216999"/>
                      <a:pt x="453212" y="219760"/>
                    </a:cubicBezTo>
                    <a:cubicBezTo>
                      <a:pt x="455516" y="220834"/>
                      <a:pt x="458205" y="221447"/>
                      <a:pt x="460970" y="221447"/>
                    </a:cubicBezTo>
                    <a:cubicBezTo>
                      <a:pt x="465502" y="221447"/>
                      <a:pt x="469727" y="219913"/>
                      <a:pt x="472185" y="217459"/>
                    </a:cubicBezTo>
                    <a:lnTo>
                      <a:pt x="487931" y="201737"/>
                    </a:lnTo>
                    <a:cubicBezTo>
                      <a:pt x="493232" y="196445"/>
                      <a:pt x="500298" y="193530"/>
                      <a:pt x="507826" y="193530"/>
                    </a:cubicBezTo>
                    <a:cubicBezTo>
                      <a:pt x="515431" y="193530"/>
                      <a:pt x="522498" y="196445"/>
                      <a:pt x="527798" y="201737"/>
                    </a:cubicBezTo>
                    <a:lnTo>
                      <a:pt x="553300" y="227200"/>
                    </a:lnTo>
                    <a:cubicBezTo>
                      <a:pt x="564284" y="238167"/>
                      <a:pt x="564284" y="256037"/>
                      <a:pt x="553300" y="267005"/>
                    </a:cubicBezTo>
                    <a:lnTo>
                      <a:pt x="537553" y="282727"/>
                    </a:lnTo>
                    <a:cubicBezTo>
                      <a:pt x="533405" y="286946"/>
                      <a:pt x="532253" y="295612"/>
                      <a:pt x="535249" y="301671"/>
                    </a:cubicBezTo>
                    <a:cubicBezTo>
                      <a:pt x="538014" y="307347"/>
                      <a:pt x="540472" y="313252"/>
                      <a:pt x="542546" y="319158"/>
                    </a:cubicBezTo>
                    <a:cubicBezTo>
                      <a:pt x="544850" y="325524"/>
                      <a:pt x="551764" y="330969"/>
                      <a:pt x="557755" y="330969"/>
                    </a:cubicBezTo>
                    <a:lnTo>
                      <a:pt x="579800" y="330969"/>
                    </a:lnTo>
                    <a:cubicBezTo>
                      <a:pt x="595317" y="330969"/>
                      <a:pt x="607991" y="343547"/>
                      <a:pt x="607991" y="359116"/>
                    </a:cubicBezTo>
                    <a:lnTo>
                      <a:pt x="607991" y="395087"/>
                    </a:lnTo>
                    <a:cubicBezTo>
                      <a:pt x="607991" y="410656"/>
                      <a:pt x="595394" y="423234"/>
                      <a:pt x="579800" y="423234"/>
                    </a:cubicBezTo>
                    <a:lnTo>
                      <a:pt x="557755" y="423234"/>
                    </a:lnTo>
                    <a:cubicBezTo>
                      <a:pt x="551764" y="423234"/>
                      <a:pt x="544850" y="428680"/>
                      <a:pt x="542546" y="435045"/>
                    </a:cubicBezTo>
                    <a:cubicBezTo>
                      <a:pt x="540472" y="440951"/>
                      <a:pt x="538014" y="446857"/>
                      <a:pt x="535249" y="452532"/>
                    </a:cubicBezTo>
                    <a:cubicBezTo>
                      <a:pt x="532330" y="458591"/>
                      <a:pt x="533405" y="467258"/>
                      <a:pt x="537630" y="471476"/>
                    </a:cubicBezTo>
                    <a:lnTo>
                      <a:pt x="553300" y="487199"/>
                    </a:lnTo>
                    <a:cubicBezTo>
                      <a:pt x="564284" y="498166"/>
                      <a:pt x="564284" y="516036"/>
                      <a:pt x="553300" y="527004"/>
                    </a:cubicBezTo>
                    <a:lnTo>
                      <a:pt x="527798" y="552467"/>
                    </a:lnTo>
                    <a:cubicBezTo>
                      <a:pt x="522498" y="557759"/>
                      <a:pt x="515431" y="560750"/>
                      <a:pt x="507826" y="560750"/>
                    </a:cubicBezTo>
                    <a:cubicBezTo>
                      <a:pt x="500298" y="560750"/>
                      <a:pt x="493232" y="557759"/>
                      <a:pt x="487931" y="552467"/>
                    </a:cubicBezTo>
                    <a:lnTo>
                      <a:pt x="472261" y="536821"/>
                    </a:lnTo>
                    <a:cubicBezTo>
                      <a:pt x="469727" y="534290"/>
                      <a:pt x="465502" y="532756"/>
                      <a:pt x="460970" y="532756"/>
                    </a:cubicBezTo>
                    <a:cubicBezTo>
                      <a:pt x="458205" y="532756"/>
                      <a:pt x="455439" y="533369"/>
                      <a:pt x="453212" y="534443"/>
                    </a:cubicBezTo>
                    <a:cubicBezTo>
                      <a:pt x="447527" y="537204"/>
                      <a:pt x="441613" y="539658"/>
                      <a:pt x="435698" y="541729"/>
                    </a:cubicBezTo>
                    <a:cubicBezTo>
                      <a:pt x="429323" y="544030"/>
                      <a:pt x="423869" y="550933"/>
                      <a:pt x="423869" y="556915"/>
                    </a:cubicBezTo>
                    <a:lnTo>
                      <a:pt x="423869" y="578927"/>
                    </a:lnTo>
                    <a:cubicBezTo>
                      <a:pt x="423869" y="594496"/>
                      <a:pt x="411271" y="607074"/>
                      <a:pt x="395678" y="607074"/>
                    </a:cubicBezTo>
                    <a:lnTo>
                      <a:pt x="359653" y="607074"/>
                    </a:lnTo>
                    <a:cubicBezTo>
                      <a:pt x="344060" y="607074"/>
                      <a:pt x="331462" y="594496"/>
                      <a:pt x="331462" y="578927"/>
                    </a:cubicBezTo>
                    <a:lnTo>
                      <a:pt x="331462" y="556915"/>
                    </a:lnTo>
                    <a:cubicBezTo>
                      <a:pt x="331462" y="550933"/>
                      <a:pt x="326008" y="544030"/>
                      <a:pt x="319633" y="541729"/>
                    </a:cubicBezTo>
                    <a:cubicBezTo>
                      <a:pt x="313718" y="539658"/>
                      <a:pt x="307804" y="537204"/>
                      <a:pt x="302119" y="534443"/>
                    </a:cubicBezTo>
                    <a:cubicBezTo>
                      <a:pt x="299892" y="533369"/>
                      <a:pt x="297203" y="532756"/>
                      <a:pt x="294361" y="532756"/>
                    </a:cubicBezTo>
                    <a:cubicBezTo>
                      <a:pt x="289829" y="532756"/>
                      <a:pt x="285681" y="534290"/>
                      <a:pt x="283146" y="536821"/>
                    </a:cubicBezTo>
                    <a:lnTo>
                      <a:pt x="267400" y="552467"/>
                    </a:lnTo>
                    <a:cubicBezTo>
                      <a:pt x="262099" y="557759"/>
                      <a:pt x="255033" y="560750"/>
                      <a:pt x="247505" y="560750"/>
                    </a:cubicBezTo>
                    <a:cubicBezTo>
                      <a:pt x="239977" y="560750"/>
                      <a:pt x="232834" y="557759"/>
                      <a:pt x="227533" y="552467"/>
                    </a:cubicBezTo>
                    <a:lnTo>
                      <a:pt x="202031" y="527004"/>
                    </a:lnTo>
                    <a:cubicBezTo>
                      <a:pt x="191047" y="516036"/>
                      <a:pt x="191047" y="498166"/>
                      <a:pt x="202031" y="487199"/>
                    </a:cubicBezTo>
                    <a:lnTo>
                      <a:pt x="217701" y="471476"/>
                    </a:lnTo>
                    <a:cubicBezTo>
                      <a:pt x="221926" y="467258"/>
                      <a:pt x="223001" y="458591"/>
                      <a:pt x="220082" y="452532"/>
                    </a:cubicBezTo>
                    <a:cubicBezTo>
                      <a:pt x="217317" y="446780"/>
                      <a:pt x="214859" y="440951"/>
                      <a:pt x="212785" y="435045"/>
                    </a:cubicBezTo>
                    <a:cubicBezTo>
                      <a:pt x="210481" y="428603"/>
                      <a:pt x="203568" y="423234"/>
                      <a:pt x="197576" y="423234"/>
                    </a:cubicBezTo>
                    <a:lnTo>
                      <a:pt x="175531" y="423234"/>
                    </a:lnTo>
                    <a:cubicBezTo>
                      <a:pt x="159937" y="423234"/>
                      <a:pt x="147340" y="410579"/>
                      <a:pt x="147340" y="395087"/>
                    </a:cubicBezTo>
                    <a:lnTo>
                      <a:pt x="147340" y="359116"/>
                    </a:lnTo>
                    <a:cubicBezTo>
                      <a:pt x="147340" y="343547"/>
                      <a:pt x="159937" y="330969"/>
                      <a:pt x="175531" y="330969"/>
                    </a:cubicBezTo>
                    <a:lnTo>
                      <a:pt x="197576" y="330969"/>
                    </a:lnTo>
                    <a:cubicBezTo>
                      <a:pt x="203568" y="330969"/>
                      <a:pt x="210481" y="325524"/>
                      <a:pt x="212785" y="319158"/>
                    </a:cubicBezTo>
                    <a:cubicBezTo>
                      <a:pt x="214859" y="313252"/>
                      <a:pt x="217317" y="307347"/>
                      <a:pt x="220082" y="301671"/>
                    </a:cubicBezTo>
                    <a:cubicBezTo>
                      <a:pt x="223001" y="295612"/>
                      <a:pt x="221926" y="286946"/>
                      <a:pt x="217701" y="282727"/>
                    </a:cubicBezTo>
                    <a:lnTo>
                      <a:pt x="202031" y="267005"/>
                    </a:lnTo>
                    <a:cubicBezTo>
                      <a:pt x="196731" y="261713"/>
                      <a:pt x="193735" y="254657"/>
                      <a:pt x="193735" y="247141"/>
                    </a:cubicBezTo>
                    <a:cubicBezTo>
                      <a:pt x="193735" y="239624"/>
                      <a:pt x="196731" y="232492"/>
                      <a:pt x="202031" y="227200"/>
                    </a:cubicBezTo>
                    <a:lnTo>
                      <a:pt x="227533" y="201737"/>
                    </a:lnTo>
                    <a:cubicBezTo>
                      <a:pt x="232834" y="196445"/>
                      <a:pt x="239977" y="193530"/>
                      <a:pt x="247505" y="193530"/>
                    </a:cubicBezTo>
                    <a:cubicBezTo>
                      <a:pt x="255033" y="193530"/>
                      <a:pt x="262099" y="196445"/>
                      <a:pt x="267400" y="201737"/>
                    </a:cubicBezTo>
                    <a:lnTo>
                      <a:pt x="283070" y="217383"/>
                    </a:lnTo>
                    <a:cubicBezTo>
                      <a:pt x="285604" y="219913"/>
                      <a:pt x="289829" y="221447"/>
                      <a:pt x="294361" y="221447"/>
                    </a:cubicBezTo>
                    <a:cubicBezTo>
                      <a:pt x="297126" y="221447"/>
                      <a:pt x="299892" y="220834"/>
                      <a:pt x="302119" y="219760"/>
                    </a:cubicBezTo>
                    <a:cubicBezTo>
                      <a:pt x="307804" y="216999"/>
                      <a:pt x="313718" y="214545"/>
                      <a:pt x="319633" y="212474"/>
                    </a:cubicBezTo>
                    <a:cubicBezTo>
                      <a:pt x="326008" y="210173"/>
                      <a:pt x="331462" y="203270"/>
                      <a:pt x="331462" y="197288"/>
                    </a:cubicBezTo>
                    <a:lnTo>
                      <a:pt x="331462" y="175277"/>
                    </a:lnTo>
                    <a:cubicBezTo>
                      <a:pt x="331462" y="159707"/>
                      <a:pt x="344060" y="147129"/>
                      <a:pt x="359653" y="147129"/>
                    </a:cubicBezTo>
                    <a:close/>
                    <a:moveTo>
                      <a:pt x="119929" y="83135"/>
                    </a:moveTo>
                    <a:cubicBezTo>
                      <a:pt x="99723" y="83135"/>
                      <a:pt x="83282" y="99547"/>
                      <a:pt x="83282" y="119717"/>
                    </a:cubicBezTo>
                    <a:cubicBezTo>
                      <a:pt x="83282" y="139888"/>
                      <a:pt x="99723" y="156223"/>
                      <a:pt x="119929" y="156223"/>
                    </a:cubicBezTo>
                    <a:cubicBezTo>
                      <a:pt x="140135" y="156223"/>
                      <a:pt x="156499" y="139888"/>
                      <a:pt x="156499" y="119717"/>
                    </a:cubicBezTo>
                    <a:cubicBezTo>
                      <a:pt x="156499" y="99547"/>
                      <a:pt x="140135" y="83135"/>
                      <a:pt x="119929" y="83135"/>
                    </a:cubicBezTo>
                    <a:close/>
                    <a:moveTo>
                      <a:pt x="110863" y="0"/>
                    </a:moveTo>
                    <a:lnTo>
                      <a:pt x="128918" y="0"/>
                    </a:lnTo>
                    <a:cubicBezTo>
                      <a:pt x="139290" y="0"/>
                      <a:pt x="147741" y="8436"/>
                      <a:pt x="147741" y="18790"/>
                    </a:cubicBezTo>
                    <a:lnTo>
                      <a:pt x="147741" y="29834"/>
                    </a:lnTo>
                    <a:cubicBezTo>
                      <a:pt x="147741" y="30677"/>
                      <a:pt x="148970" y="32441"/>
                      <a:pt x="150507" y="32978"/>
                    </a:cubicBezTo>
                    <a:cubicBezTo>
                      <a:pt x="153580" y="34052"/>
                      <a:pt x="156730" y="35355"/>
                      <a:pt x="159726" y="36813"/>
                    </a:cubicBezTo>
                    <a:cubicBezTo>
                      <a:pt x="160187" y="37043"/>
                      <a:pt x="160878" y="37196"/>
                      <a:pt x="161570" y="37196"/>
                    </a:cubicBezTo>
                    <a:cubicBezTo>
                      <a:pt x="162799" y="37196"/>
                      <a:pt x="163644" y="36813"/>
                      <a:pt x="163875" y="36583"/>
                    </a:cubicBezTo>
                    <a:lnTo>
                      <a:pt x="171711" y="28683"/>
                    </a:lnTo>
                    <a:cubicBezTo>
                      <a:pt x="175245" y="25155"/>
                      <a:pt x="180009" y="23238"/>
                      <a:pt x="185002" y="23238"/>
                    </a:cubicBezTo>
                    <a:cubicBezTo>
                      <a:pt x="189996" y="23238"/>
                      <a:pt x="194760" y="25155"/>
                      <a:pt x="198294" y="28683"/>
                    </a:cubicBezTo>
                    <a:lnTo>
                      <a:pt x="211047" y="41414"/>
                    </a:lnTo>
                    <a:cubicBezTo>
                      <a:pt x="218346" y="48777"/>
                      <a:pt x="218346" y="60664"/>
                      <a:pt x="211047" y="67950"/>
                    </a:cubicBezTo>
                    <a:lnTo>
                      <a:pt x="203211" y="75849"/>
                    </a:lnTo>
                    <a:cubicBezTo>
                      <a:pt x="202596" y="76386"/>
                      <a:pt x="202212" y="78533"/>
                      <a:pt x="202903" y="79914"/>
                    </a:cubicBezTo>
                    <a:cubicBezTo>
                      <a:pt x="204363" y="82905"/>
                      <a:pt x="205669" y="86049"/>
                      <a:pt x="206822" y="89117"/>
                    </a:cubicBezTo>
                    <a:cubicBezTo>
                      <a:pt x="207359" y="90651"/>
                      <a:pt x="209127" y="91878"/>
                      <a:pt x="209972" y="91878"/>
                    </a:cubicBezTo>
                    <a:lnTo>
                      <a:pt x="220958" y="91878"/>
                    </a:lnTo>
                    <a:cubicBezTo>
                      <a:pt x="231330" y="91878"/>
                      <a:pt x="239781" y="100314"/>
                      <a:pt x="239781" y="110668"/>
                    </a:cubicBezTo>
                    <a:lnTo>
                      <a:pt x="239781" y="128691"/>
                    </a:lnTo>
                    <a:cubicBezTo>
                      <a:pt x="239781" y="139044"/>
                      <a:pt x="231330" y="147480"/>
                      <a:pt x="220958" y="147480"/>
                    </a:cubicBezTo>
                    <a:lnTo>
                      <a:pt x="209972" y="147480"/>
                    </a:lnTo>
                    <a:cubicBezTo>
                      <a:pt x="209127" y="147480"/>
                      <a:pt x="207359" y="148707"/>
                      <a:pt x="206822" y="150241"/>
                    </a:cubicBezTo>
                    <a:cubicBezTo>
                      <a:pt x="205669" y="153309"/>
                      <a:pt x="204363" y="156453"/>
                      <a:pt x="202903" y="159444"/>
                    </a:cubicBezTo>
                    <a:cubicBezTo>
                      <a:pt x="202212" y="160825"/>
                      <a:pt x="202596" y="162972"/>
                      <a:pt x="203211" y="163586"/>
                    </a:cubicBezTo>
                    <a:lnTo>
                      <a:pt x="211047" y="171408"/>
                    </a:lnTo>
                    <a:cubicBezTo>
                      <a:pt x="218346" y="178694"/>
                      <a:pt x="218346" y="190658"/>
                      <a:pt x="211047" y="197944"/>
                    </a:cubicBezTo>
                    <a:lnTo>
                      <a:pt x="198294" y="210675"/>
                    </a:lnTo>
                    <a:cubicBezTo>
                      <a:pt x="194760" y="214203"/>
                      <a:pt x="189996" y="216197"/>
                      <a:pt x="185002" y="216197"/>
                    </a:cubicBezTo>
                    <a:cubicBezTo>
                      <a:pt x="180009" y="216197"/>
                      <a:pt x="175245" y="214203"/>
                      <a:pt x="171711" y="210675"/>
                    </a:cubicBezTo>
                    <a:lnTo>
                      <a:pt x="163875" y="202852"/>
                    </a:lnTo>
                    <a:cubicBezTo>
                      <a:pt x="163644" y="202622"/>
                      <a:pt x="162799" y="202239"/>
                      <a:pt x="161570" y="202239"/>
                    </a:cubicBezTo>
                    <a:cubicBezTo>
                      <a:pt x="160878" y="202239"/>
                      <a:pt x="160187" y="202316"/>
                      <a:pt x="159726" y="202546"/>
                    </a:cubicBezTo>
                    <a:cubicBezTo>
                      <a:pt x="156730" y="204003"/>
                      <a:pt x="153580" y="205307"/>
                      <a:pt x="150507" y="206457"/>
                    </a:cubicBezTo>
                    <a:cubicBezTo>
                      <a:pt x="148970" y="206994"/>
                      <a:pt x="147741" y="208758"/>
                      <a:pt x="147741" y="209601"/>
                    </a:cubicBezTo>
                    <a:lnTo>
                      <a:pt x="147741" y="220568"/>
                    </a:lnTo>
                    <a:cubicBezTo>
                      <a:pt x="147741" y="230922"/>
                      <a:pt x="139290" y="239358"/>
                      <a:pt x="128918" y="239358"/>
                    </a:cubicBezTo>
                    <a:lnTo>
                      <a:pt x="110863" y="239358"/>
                    </a:lnTo>
                    <a:cubicBezTo>
                      <a:pt x="100491" y="239358"/>
                      <a:pt x="92117" y="230922"/>
                      <a:pt x="92117" y="220568"/>
                    </a:cubicBezTo>
                    <a:lnTo>
                      <a:pt x="92117" y="209601"/>
                    </a:lnTo>
                    <a:cubicBezTo>
                      <a:pt x="92117" y="208758"/>
                      <a:pt x="90811" y="206917"/>
                      <a:pt x="89274" y="206457"/>
                    </a:cubicBezTo>
                    <a:cubicBezTo>
                      <a:pt x="86201" y="205307"/>
                      <a:pt x="83051" y="204003"/>
                      <a:pt x="80055" y="202546"/>
                    </a:cubicBezTo>
                    <a:cubicBezTo>
                      <a:pt x="79594" y="202316"/>
                      <a:pt x="78903" y="202239"/>
                      <a:pt x="78211" y="202239"/>
                    </a:cubicBezTo>
                    <a:cubicBezTo>
                      <a:pt x="77059" y="202239"/>
                      <a:pt x="76214" y="202622"/>
                      <a:pt x="75983" y="202852"/>
                    </a:cubicBezTo>
                    <a:lnTo>
                      <a:pt x="68070" y="210675"/>
                    </a:lnTo>
                    <a:cubicBezTo>
                      <a:pt x="64536" y="214203"/>
                      <a:pt x="59849" y="216197"/>
                      <a:pt x="54779" y="216197"/>
                    </a:cubicBezTo>
                    <a:cubicBezTo>
                      <a:pt x="49785" y="216197"/>
                      <a:pt x="45021" y="214203"/>
                      <a:pt x="41487" y="210675"/>
                    </a:cubicBezTo>
                    <a:lnTo>
                      <a:pt x="28734" y="197944"/>
                    </a:lnTo>
                    <a:cubicBezTo>
                      <a:pt x="25200" y="194416"/>
                      <a:pt x="23279" y="189661"/>
                      <a:pt x="23279" y="184676"/>
                    </a:cubicBezTo>
                    <a:cubicBezTo>
                      <a:pt x="23279" y="179691"/>
                      <a:pt x="25200" y="174936"/>
                      <a:pt x="28734" y="171408"/>
                    </a:cubicBezTo>
                    <a:lnTo>
                      <a:pt x="36570" y="163586"/>
                    </a:lnTo>
                    <a:cubicBezTo>
                      <a:pt x="37185" y="162972"/>
                      <a:pt x="37569" y="160825"/>
                      <a:pt x="36878" y="159444"/>
                    </a:cubicBezTo>
                    <a:cubicBezTo>
                      <a:pt x="35418" y="156453"/>
                      <a:pt x="34112" y="153386"/>
                      <a:pt x="33036" y="150241"/>
                    </a:cubicBezTo>
                    <a:cubicBezTo>
                      <a:pt x="32498" y="148707"/>
                      <a:pt x="30654" y="147480"/>
                      <a:pt x="29886" y="147480"/>
                    </a:cubicBezTo>
                    <a:lnTo>
                      <a:pt x="18823" y="147480"/>
                    </a:lnTo>
                    <a:cubicBezTo>
                      <a:pt x="8451" y="147480"/>
                      <a:pt x="0" y="139044"/>
                      <a:pt x="0" y="128691"/>
                    </a:cubicBezTo>
                    <a:lnTo>
                      <a:pt x="0" y="110668"/>
                    </a:lnTo>
                    <a:cubicBezTo>
                      <a:pt x="0" y="100314"/>
                      <a:pt x="8451" y="91955"/>
                      <a:pt x="18823" y="91955"/>
                    </a:cubicBezTo>
                    <a:lnTo>
                      <a:pt x="29886" y="91955"/>
                    </a:lnTo>
                    <a:cubicBezTo>
                      <a:pt x="30654" y="91955"/>
                      <a:pt x="32498" y="90651"/>
                      <a:pt x="33036" y="89194"/>
                    </a:cubicBezTo>
                    <a:cubicBezTo>
                      <a:pt x="34112" y="86049"/>
                      <a:pt x="35418" y="82905"/>
                      <a:pt x="36878" y="79914"/>
                    </a:cubicBezTo>
                    <a:cubicBezTo>
                      <a:pt x="37569" y="78533"/>
                      <a:pt x="37185" y="76386"/>
                      <a:pt x="36570" y="75849"/>
                    </a:cubicBezTo>
                    <a:lnTo>
                      <a:pt x="28734" y="67950"/>
                    </a:lnTo>
                    <a:cubicBezTo>
                      <a:pt x="21435" y="60664"/>
                      <a:pt x="21435" y="48777"/>
                      <a:pt x="28734" y="41414"/>
                    </a:cubicBezTo>
                    <a:lnTo>
                      <a:pt x="41487" y="28683"/>
                    </a:lnTo>
                    <a:cubicBezTo>
                      <a:pt x="45021" y="25155"/>
                      <a:pt x="49785" y="23238"/>
                      <a:pt x="54779" y="23238"/>
                    </a:cubicBezTo>
                    <a:cubicBezTo>
                      <a:pt x="59849" y="23238"/>
                      <a:pt x="64536" y="25155"/>
                      <a:pt x="68070" y="28683"/>
                    </a:cubicBezTo>
                    <a:lnTo>
                      <a:pt x="75983" y="36583"/>
                    </a:lnTo>
                    <a:cubicBezTo>
                      <a:pt x="76214" y="36813"/>
                      <a:pt x="77059" y="37196"/>
                      <a:pt x="78211" y="37196"/>
                    </a:cubicBezTo>
                    <a:cubicBezTo>
                      <a:pt x="78903" y="37196"/>
                      <a:pt x="79594" y="37043"/>
                      <a:pt x="80055" y="36813"/>
                    </a:cubicBezTo>
                    <a:cubicBezTo>
                      <a:pt x="83051" y="35355"/>
                      <a:pt x="86201" y="34052"/>
                      <a:pt x="89351" y="32978"/>
                    </a:cubicBezTo>
                    <a:cubicBezTo>
                      <a:pt x="90811" y="32441"/>
                      <a:pt x="92117" y="30677"/>
                      <a:pt x="92117" y="29834"/>
                    </a:cubicBezTo>
                    <a:lnTo>
                      <a:pt x="92117" y="18790"/>
                    </a:lnTo>
                    <a:cubicBezTo>
                      <a:pt x="92117" y="8436"/>
                      <a:pt x="100491" y="0"/>
                      <a:pt x="110863" y="0"/>
                    </a:cubicBez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38" name="TextBox 38"/>
              <p:cNvSpPr txBox="1"/>
              <p:nvPr/>
            </p:nvSpPr>
            <p:spPr>
              <a:xfrm>
                <a:off x="660400" y="4245590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沟通管理</a:t>
                </a:r>
                <a:endParaRPr lang="en-US" sz="1100"/>
              </a:p>
            </p:txBody>
          </p:sp>
          <p:sp>
            <p:nvSpPr>
              <p:cNvPr id="39" name="TextBox 39"/>
              <p:cNvSpPr txBox="1"/>
              <p:nvPr/>
            </p:nvSpPr>
            <p:spPr>
              <a:xfrm>
                <a:off x="660400" y="4827560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确保项目信息及时、准确地生成、收集、分发和存储。通过规划沟通、管理沟通和监督沟通，满足干系人信息需求。</a:t>
                </a:r>
                <a:endParaRPr lang="en-US" sz="1100"/>
              </a:p>
            </p:txBody>
          </p:sp>
        </p:grpSp>
        <p:grpSp>
          <p:nvGrpSpPr>
            <p:cNvPr id="40" name="Group 40"/>
            <p:cNvGrpSpPr/>
            <p:nvPr/>
          </p:nvGrpSpPr>
          <p:grpSpPr>
            <a:xfrm rot="0">
              <a:off x="5948192" y="3963720"/>
              <a:ext cx="5570708" cy="2170380"/>
              <a:chOff x="5948192" y="3963720"/>
              <a:chExt cx="5570708" cy="2170380"/>
            </a:xfrm>
          </p:grpSpPr>
          <p:sp>
            <p:nvSpPr>
              <p:cNvPr id="41" name="TextBox 41"/>
              <p:cNvSpPr txBox="1"/>
              <p:nvPr/>
            </p:nvSpPr>
            <p:spPr>
              <a:xfrm>
                <a:off x="8057128" y="4588923"/>
                <a:ext cx="699901" cy="699901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42" name="AutoShape 42"/>
              <p:cNvSpPr/>
              <p:nvPr/>
            </p:nvSpPr>
            <p:spPr>
              <a:xfrm>
                <a:off x="5948192" y="3963720"/>
                <a:ext cx="494134" cy="574474"/>
              </a:xfrm>
              <a:custGeom>
                <a:avLst/>
                <a:gdLst/>
                <a:ahLst/>
                <a:cxnLst/>
                <a:rect l="l" t="t" r="r" b="b"/>
                <a:pathLst>
                  <a:path w="521993" h="606863">
                    <a:moveTo>
                      <a:pt x="327615" y="466652"/>
                    </a:moveTo>
                    <a:lnTo>
                      <a:pt x="327615" y="490607"/>
                    </a:lnTo>
                    <a:lnTo>
                      <a:pt x="372201" y="504537"/>
                    </a:lnTo>
                    <a:lnTo>
                      <a:pt x="416917" y="490607"/>
                    </a:lnTo>
                    <a:lnTo>
                      <a:pt x="416917" y="466652"/>
                    </a:lnTo>
                    <a:close/>
                    <a:moveTo>
                      <a:pt x="173129" y="327483"/>
                    </a:moveTo>
                    <a:cubicBezTo>
                      <a:pt x="176649" y="325660"/>
                      <a:pt x="180821" y="326051"/>
                      <a:pt x="183819" y="328394"/>
                    </a:cubicBezTo>
                    <a:cubicBezTo>
                      <a:pt x="199724" y="340762"/>
                      <a:pt x="216933" y="349224"/>
                      <a:pt x="235315" y="353260"/>
                    </a:cubicBezTo>
                    <a:cubicBezTo>
                      <a:pt x="238574" y="353911"/>
                      <a:pt x="241181" y="356254"/>
                      <a:pt x="242355" y="359379"/>
                    </a:cubicBezTo>
                    <a:lnTo>
                      <a:pt x="260997" y="408459"/>
                    </a:lnTo>
                    <a:lnTo>
                      <a:pt x="279640" y="359379"/>
                    </a:lnTo>
                    <a:cubicBezTo>
                      <a:pt x="280813" y="356254"/>
                      <a:pt x="283551" y="353911"/>
                      <a:pt x="286680" y="353260"/>
                    </a:cubicBezTo>
                    <a:cubicBezTo>
                      <a:pt x="305062" y="349224"/>
                      <a:pt x="322401" y="340762"/>
                      <a:pt x="338175" y="328394"/>
                    </a:cubicBezTo>
                    <a:cubicBezTo>
                      <a:pt x="341174" y="326051"/>
                      <a:pt x="345476" y="325660"/>
                      <a:pt x="348865" y="327483"/>
                    </a:cubicBezTo>
                    <a:lnTo>
                      <a:pt x="349387" y="327743"/>
                    </a:lnTo>
                    <a:cubicBezTo>
                      <a:pt x="379502" y="343886"/>
                      <a:pt x="450161" y="381510"/>
                      <a:pt x="470368" y="395440"/>
                    </a:cubicBezTo>
                    <a:cubicBezTo>
                      <a:pt x="499962" y="415880"/>
                      <a:pt x="514693" y="473162"/>
                      <a:pt x="521863" y="517816"/>
                    </a:cubicBezTo>
                    <a:cubicBezTo>
                      <a:pt x="522124" y="519378"/>
                      <a:pt x="521994" y="521070"/>
                      <a:pt x="521472" y="522633"/>
                    </a:cubicBezTo>
                    <a:cubicBezTo>
                      <a:pt x="520299" y="526017"/>
                      <a:pt x="489011" y="606863"/>
                      <a:pt x="260997" y="606863"/>
                    </a:cubicBezTo>
                    <a:cubicBezTo>
                      <a:pt x="33114" y="606863"/>
                      <a:pt x="1826" y="526017"/>
                      <a:pt x="522" y="522633"/>
                    </a:cubicBezTo>
                    <a:cubicBezTo>
                      <a:pt x="1" y="521070"/>
                      <a:pt x="-130" y="519378"/>
                      <a:pt x="131" y="517816"/>
                    </a:cubicBezTo>
                    <a:cubicBezTo>
                      <a:pt x="2738" y="501412"/>
                      <a:pt x="17731" y="418353"/>
                      <a:pt x="51757" y="395440"/>
                    </a:cubicBezTo>
                    <a:cubicBezTo>
                      <a:pt x="71964" y="381771"/>
                      <a:pt x="143405" y="343366"/>
                      <a:pt x="173129" y="327483"/>
                    </a:cubicBezTo>
                    <a:close/>
                    <a:moveTo>
                      <a:pt x="218629" y="102451"/>
                    </a:moveTo>
                    <a:cubicBezTo>
                      <a:pt x="172742" y="101540"/>
                      <a:pt x="151362" y="123540"/>
                      <a:pt x="141455" y="142547"/>
                    </a:cubicBezTo>
                    <a:cubicBezTo>
                      <a:pt x="141064" y="152050"/>
                      <a:pt x="140933" y="161553"/>
                      <a:pt x="140933" y="171186"/>
                    </a:cubicBezTo>
                    <a:cubicBezTo>
                      <a:pt x="140933" y="230158"/>
                      <a:pt x="167006" y="266738"/>
                      <a:pt x="188907" y="287046"/>
                    </a:cubicBezTo>
                    <a:cubicBezTo>
                      <a:pt x="216544" y="312562"/>
                      <a:pt x="247179" y="321805"/>
                      <a:pt x="260997" y="321805"/>
                    </a:cubicBezTo>
                    <a:cubicBezTo>
                      <a:pt x="274816" y="321805"/>
                      <a:pt x="305451" y="312562"/>
                      <a:pt x="333088" y="287046"/>
                    </a:cubicBezTo>
                    <a:cubicBezTo>
                      <a:pt x="354989" y="266738"/>
                      <a:pt x="381061" y="230158"/>
                      <a:pt x="381061" y="171186"/>
                    </a:cubicBezTo>
                    <a:cubicBezTo>
                      <a:pt x="381061" y="160381"/>
                      <a:pt x="380931" y="149576"/>
                      <a:pt x="380409" y="139032"/>
                    </a:cubicBezTo>
                    <a:cubicBezTo>
                      <a:pt x="246006" y="168713"/>
                      <a:pt x="218629" y="102451"/>
                      <a:pt x="218629" y="102451"/>
                    </a:cubicBezTo>
                    <a:close/>
                    <a:moveTo>
                      <a:pt x="260997" y="0"/>
                    </a:moveTo>
                    <a:cubicBezTo>
                      <a:pt x="388753" y="0"/>
                      <a:pt x="401528" y="76676"/>
                      <a:pt x="401528" y="171186"/>
                    </a:cubicBezTo>
                    <a:cubicBezTo>
                      <a:pt x="401528" y="291863"/>
                      <a:pt x="302974" y="342243"/>
                      <a:pt x="260997" y="342243"/>
                    </a:cubicBezTo>
                    <a:cubicBezTo>
                      <a:pt x="219020" y="342243"/>
                      <a:pt x="120466" y="291863"/>
                      <a:pt x="120466" y="171186"/>
                    </a:cubicBezTo>
                    <a:cubicBezTo>
                      <a:pt x="120466" y="76676"/>
                      <a:pt x="133242" y="0"/>
                      <a:pt x="260997" y="0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43" name="TextBox 43"/>
              <p:cNvSpPr txBox="1"/>
              <p:nvPr/>
            </p:nvSpPr>
            <p:spPr>
              <a:xfrm>
                <a:off x="8943623" y="4245590"/>
                <a:ext cx="2575277" cy="58197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干系人分析</a:t>
                </a:r>
                <a:endParaRPr lang="en-US" sz="1100"/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8943623" y="4827560"/>
                <a:ext cx="2575277" cy="130654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识别所有项目干系人，分析他们的利益、影响力和期望，制定相应的沟通和管理策略，以获得他们的支持。</a:t>
                </a:r>
                <a:endParaRPr lang="en-US" sz="1100"/>
              </a:p>
            </p:txBody>
          </p:sp>
        </p:grpSp>
      </p:grpSp>
      <p:sp>
        <p:nvSpPr>
          <p:cNvPr id="45" name="TextBox 4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风险与沟通管理</a:t>
            </a:r>
            <a:endParaRPr lang="en-US" sz="11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常用工具与技术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工具是项目管理实践的利器，能够有效提升规划、执行和监控的效率与准确性。选择并善用合适的工具，能让项目管理工作事半功倍。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98415d-03f7-4103-b2f9-448f4daf3bdd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301"/>
            <a:ext cx="10746422" cy="4726489"/>
            <a:chOff x="660400" y="1130301"/>
            <a:chExt cx="10746422" cy="4726489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1"/>
              <a:ext cx="3501296" cy="2161074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可视化项目计划与进度</a:t>
              </a:r>
              <a:endParaRPr lang="en-US" sz="1100"/>
            </a:p>
          </p:txBody>
        </p:sp>
        <p:sp>
          <p:nvSpPr>
            <p:cNvPr id="5" name="AutoShape 5"/>
            <p:cNvSpPr/>
            <p:nvPr/>
          </p:nvSpPr>
          <p:spPr>
            <a:xfrm>
              <a:off x="6400397" y="1844824"/>
              <a:ext cx="0" cy="2036426"/>
            </a:xfrm>
            <a:prstGeom prst="line">
              <a:avLst/>
            </a:prstGeom>
            <a:ln w="3175">
              <a:solidFill>
                <a:srgbClr val="FFFFFF">
                  <a:alpha val="100000"/>
                  <a:lumMod val="85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6" name="AutoShape 6"/>
            <p:cNvSpPr/>
            <p:nvPr/>
          </p:nvSpPr>
          <p:spPr>
            <a:xfrm>
              <a:off x="9048328" y="1844824"/>
              <a:ext cx="0" cy="2036426"/>
            </a:xfrm>
            <a:prstGeom prst="line">
              <a:avLst/>
            </a:prstGeom>
            <a:ln w="3175">
              <a:solidFill>
                <a:srgbClr val="FFFFFF">
                  <a:alpha val="100000"/>
                  <a:lumMod val="85000"/>
                </a:srgbClr>
              </a:solidFill>
              <a:prstDash val="solid"/>
              <a:headEnd type="none"/>
              <a:tailEnd type="none"/>
            </a:ln>
          </p:spPr>
        </p:sp>
        <p:grpSp>
          <p:nvGrpSpPr>
            <p:cNvPr id="7" name="Group 7"/>
            <p:cNvGrpSpPr/>
            <p:nvPr/>
          </p:nvGrpSpPr>
          <p:grpSpPr>
            <a:xfrm rot="0">
              <a:off x="4083712" y="1767840"/>
              <a:ext cx="2358494" cy="4088950"/>
              <a:chOff x="4083712" y="1767840"/>
              <a:chExt cx="2358494" cy="4088950"/>
            </a:xfrm>
          </p:grpSpPr>
          <p:sp>
            <p:nvSpPr>
              <p:cNvPr id="8" name="TextBox 8"/>
              <p:cNvSpPr txBox="1"/>
              <p:nvPr/>
            </p:nvSpPr>
            <p:spPr>
              <a:xfrm>
                <a:off x="4083712" y="4661397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将项目整体分解为更小、更易于管理的工作包，形成树状结构。它是范围管理的基础，也是成本和进度估算的依据。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4083712" y="3901040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工作分解结构WBS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4989270" y="1767840"/>
                <a:ext cx="547378" cy="547378"/>
              </a:xfrm>
              <a:prstGeom prst="ellipse">
                <a:avLst/>
              </a:pr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11" name="AutoShape 11"/>
              <p:cNvSpPr/>
              <p:nvPr/>
            </p:nvSpPr>
            <p:spPr>
              <a:xfrm>
                <a:off x="4804077" y="2646249"/>
                <a:ext cx="917765" cy="917765"/>
              </a:xfrm>
              <a:prstGeom prst="roundRect">
                <a:avLst>
                  <a:gd name="adj" fmla="val 9000"/>
                </a:avLst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5067832" y="2867585"/>
                <a:ext cx="390254" cy="475093"/>
              </a:xfrm>
              <a:custGeom>
                <a:avLst/>
                <a:gdLst/>
                <a:ahLst/>
                <a:cxnLst/>
                <a:rect l="l" t="t" r="r" b="b"/>
                <a:pathLst>
                  <a:path w="438150" h="533400">
                    <a:moveTo>
                      <a:pt x="284197" y="621"/>
                    </a:moveTo>
                    <a:cubicBezTo>
                      <a:pt x="294674" y="621"/>
                      <a:pt x="304199" y="4431"/>
                      <a:pt x="310867" y="12051"/>
                    </a:cubicBezTo>
                    <a:lnTo>
                      <a:pt x="310867" y="12051"/>
                    </a:lnTo>
                    <a:lnTo>
                      <a:pt x="427072" y="128256"/>
                    </a:lnTo>
                    <a:cubicBezTo>
                      <a:pt x="434692" y="135876"/>
                      <a:pt x="438502" y="145401"/>
                      <a:pt x="438502" y="154926"/>
                    </a:cubicBezTo>
                    <a:lnTo>
                      <a:pt x="438502" y="154926"/>
                    </a:lnTo>
                    <a:lnTo>
                      <a:pt x="438502" y="495921"/>
                    </a:lnTo>
                    <a:cubicBezTo>
                      <a:pt x="438502" y="516876"/>
                      <a:pt x="421357" y="534021"/>
                      <a:pt x="400402" y="534021"/>
                    </a:cubicBezTo>
                    <a:lnTo>
                      <a:pt x="400402" y="534021"/>
                    </a:lnTo>
                    <a:lnTo>
                      <a:pt x="38452" y="534021"/>
                    </a:lnTo>
                    <a:cubicBezTo>
                      <a:pt x="17497" y="534021"/>
                      <a:pt x="352" y="516876"/>
                      <a:pt x="352" y="495921"/>
                    </a:cubicBezTo>
                    <a:lnTo>
                      <a:pt x="352" y="495921"/>
                    </a:lnTo>
                    <a:lnTo>
                      <a:pt x="352" y="38721"/>
                    </a:lnTo>
                    <a:cubicBezTo>
                      <a:pt x="352" y="17766"/>
                      <a:pt x="17497" y="621"/>
                      <a:pt x="38452" y="621"/>
                    </a:cubicBezTo>
                    <a:lnTo>
                      <a:pt x="38452" y="621"/>
                    </a:lnTo>
                    <a:lnTo>
                      <a:pt x="284197" y="621"/>
                    </a:lnTo>
                    <a:close/>
                    <a:moveTo>
                      <a:pt x="284197" y="19671"/>
                    </a:moveTo>
                    <a:lnTo>
                      <a:pt x="38452" y="19671"/>
                    </a:lnTo>
                    <a:cubicBezTo>
                      <a:pt x="27974" y="19671"/>
                      <a:pt x="19402" y="28244"/>
                      <a:pt x="19402" y="38721"/>
                    </a:cubicBezTo>
                    <a:lnTo>
                      <a:pt x="19402" y="38721"/>
                    </a:lnTo>
                    <a:lnTo>
                      <a:pt x="19402" y="495921"/>
                    </a:lnTo>
                    <a:cubicBezTo>
                      <a:pt x="19402" y="506399"/>
                      <a:pt x="27974" y="514971"/>
                      <a:pt x="38452" y="514971"/>
                    </a:cubicBezTo>
                    <a:lnTo>
                      <a:pt x="38452" y="514971"/>
                    </a:lnTo>
                    <a:lnTo>
                      <a:pt x="400402" y="514971"/>
                    </a:lnTo>
                    <a:cubicBezTo>
                      <a:pt x="410880" y="514971"/>
                      <a:pt x="419452" y="506399"/>
                      <a:pt x="419452" y="495921"/>
                    </a:cubicBezTo>
                    <a:lnTo>
                      <a:pt x="419452" y="495921"/>
                    </a:lnTo>
                    <a:lnTo>
                      <a:pt x="419452" y="154926"/>
                    </a:lnTo>
                    <a:cubicBezTo>
                      <a:pt x="419452" y="153974"/>
                      <a:pt x="419452" y="153021"/>
                      <a:pt x="419452" y="153021"/>
                    </a:cubicBezTo>
                    <a:lnTo>
                      <a:pt x="314677" y="153021"/>
                    </a:lnTo>
                    <a:cubicBezTo>
                      <a:pt x="299437" y="153021"/>
                      <a:pt x="287055" y="141591"/>
                      <a:pt x="286102" y="126351"/>
                    </a:cubicBezTo>
                    <a:lnTo>
                      <a:pt x="286102" y="124446"/>
                    </a:lnTo>
                    <a:lnTo>
                      <a:pt x="286102" y="19671"/>
                    </a:lnTo>
                    <a:cubicBezTo>
                      <a:pt x="285149" y="19671"/>
                      <a:pt x="284197" y="19671"/>
                      <a:pt x="284197" y="19671"/>
                    </a:cubicBezTo>
                    <a:lnTo>
                      <a:pt x="284197" y="19671"/>
                    </a:lnTo>
                    <a:close/>
                    <a:moveTo>
                      <a:pt x="248002" y="200646"/>
                    </a:moveTo>
                    <a:cubicBezTo>
                      <a:pt x="279434" y="200646"/>
                      <a:pt x="305152" y="226364"/>
                      <a:pt x="305152" y="257796"/>
                    </a:cubicBezTo>
                    <a:cubicBezTo>
                      <a:pt x="305152" y="289229"/>
                      <a:pt x="279434" y="314946"/>
                      <a:pt x="248002" y="314946"/>
                    </a:cubicBezTo>
                    <a:lnTo>
                      <a:pt x="248002" y="314946"/>
                    </a:lnTo>
                    <a:lnTo>
                      <a:pt x="171802" y="314946"/>
                    </a:lnTo>
                    <a:lnTo>
                      <a:pt x="171802" y="410196"/>
                    </a:lnTo>
                    <a:lnTo>
                      <a:pt x="152752" y="410196"/>
                    </a:lnTo>
                    <a:lnTo>
                      <a:pt x="152752" y="200646"/>
                    </a:lnTo>
                    <a:lnTo>
                      <a:pt x="248002" y="200646"/>
                    </a:lnTo>
                    <a:close/>
                    <a:moveTo>
                      <a:pt x="248002" y="219696"/>
                    </a:moveTo>
                    <a:lnTo>
                      <a:pt x="171802" y="219696"/>
                    </a:lnTo>
                    <a:lnTo>
                      <a:pt x="171802" y="295896"/>
                    </a:lnTo>
                    <a:lnTo>
                      <a:pt x="248002" y="295896"/>
                    </a:lnTo>
                    <a:cubicBezTo>
                      <a:pt x="268957" y="295896"/>
                      <a:pt x="286102" y="278751"/>
                      <a:pt x="286102" y="257796"/>
                    </a:cubicBezTo>
                    <a:cubicBezTo>
                      <a:pt x="286102" y="236841"/>
                      <a:pt x="268957" y="219696"/>
                      <a:pt x="248002" y="219696"/>
                    </a:cubicBezTo>
                    <a:lnTo>
                      <a:pt x="248002" y="219696"/>
                    </a:lnTo>
                    <a:close/>
                    <a:moveTo>
                      <a:pt x="305152" y="33006"/>
                    </a:moveTo>
                    <a:lnTo>
                      <a:pt x="305152" y="124446"/>
                    </a:lnTo>
                    <a:cubicBezTo>
                      <a:pt x="305152" y="129209"/>
                      <a:pt x="308962" y="133019"/>
                      <a:pt x="313724" y="133971"/>
                    </a:cubicBezTo>
                    <a:lnTo>
                      <a:pt x="314677" y="133971"/>
                    </a:lnTo>
                    <a:lnTo>
                      <a:pt x="406117" y="133971"/>
                    </a:lnTo>
                    <a:lnTo>
                      <a:pt x="305152" y="33006"/>
                    </a:ln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3" name="Group 13"/>
            <p:cNvGrpSpPr/>
            <p:nvPr/>
          </p:nvGrpSpPr>
          <p:grpSpPr>
            <a:xfrm rot="0">
              <a:off x="6566020" y="1767840"/>
              <a:ext cx="2358494" cy="4086499"/>
              <a:chOff x="6566020" y="1767840"/>
              <a:chExt cx="2358494" cy="4086499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6566020" y="4658946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以条形图形式展示项目活动及其时间安排。它直观地反映了各项任务的开始和结束时间、持续时间及进度情况。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6566020" y="3898589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甘特图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7471578" y="1767840"/>
                <a:ext cx="547378" cy="547378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7" name="AutoShape 17"/>
              <p:cNvSpPr/>
              <p:nvPr/>
            </p:nvSpPr>
            <p:spPr>
              <a:xfrm>
                <a:off x="7286385" y="2648021"/>
                <a:ext cx="917765" cy="917765"/>
              </a:xfrm>
              <a:prstGeom prst="roundRect">
                <a:avLst>
                  <a:gd name="adj" fmla="val 9000"/>
                </a:avLst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8" name="AutoShape 18"/>
              <p:cNvSpPr/>
              <p:nvPr/>
            </p:nvSpPr>
            <p:spPr>
              <a:xfrm>
                <a:off x="7524689" y="2869357"/>
                <a:ext cx="441157" cy="475093"/>
              </a:xfrm>
              <a:custGeom>
                <a:avLst/>
                <a:gdLst/>
                <a:ahLst/>
                <a:cxnLst/>
                <a:rect l="l" t="t" r="r" b="b"/>
                <a:pathLst>
                  <a:path w="495300" h="533400">
                    <a:moveTo>
                      <a:pt x="362430" y="621"/>
                    </a:moveTo>
                    <a:cubicBezTo>
                      <a:pt x="383385" y="621"/>
                      <a:pt x="400530" y="17766"/>
                      <a:pt x="400530" y="38721"/>
                    </a:cubicBezTo>
                    <a:lnTo>
                      <a:pt x="400530" y="38721"/>
                    </a:lnTo>
                    <a:lnTo>
                      <a:pt x="400530" y="124446"/>
                    </a:lnTo>
                    <a:cubicBezTo>
                      <a:pt x="400530" y="145401"/>
                      <a:pt x="383385" y="162546"/>
                      <a:pt x="362430" y="162546"/>
                    </a:cubicBezTo>
                    <a:lnTo>
                      <a:pt x="362430" y="162546"/>
                    </a:lnTo>
                    <a:lnTo>
                      <a:pt x="257655" y="162546"/>
                    </a:lnTo>
                    <a:lnTo>
                      <a:pt x="257655" y="295896"/>
                    </a:lnTo>
                    <a:lnTo>
                      <a:pt x="419580" y="295896"/>
                    </a:lnTo>
                    <a:cubicBezTo>
                      <a:pt x="439583" y="295896"/>
                      <a:pt x="456727" y="312089"/>
                      <a:pt x="457680" y="332091"/>
                    </a:cubicBezTo>
                    <a:lnTo>
                      <a:pt x="457680" y="333996"/>
                    </a:lnTo>
                    <a:lnTo>
                      <a:pt x="457680" y="438771"/>
                    </a:lnTo>
                    <a:lnTo>
                      <a:pt x="467205" y="438771"/>
                    </a:lnTo>
                    <a:cubicBezTo>
                      <a:pt x="482445" y="438771"/>
                      <a:pt x="494827" y="450201"/>
                      <a:pt x="495780" y="465441"/>
                    </a:cubicBezTo>
                    <a:lnTo>
                      <a:pt x="495780" y="467346"/>
                    </a:lnTo>
                    <a:lnTo>
                      <a:pt x="495780" y="505446"/>
                    </a:lnTo>
                    <a:cubicBezTo>
                      <a:pt x="495780" y="521639"/>
                      <a:pt x="483398" y="534021"/>
                      <a:pt x="467205" y="534021"/>
                    </a:cubicBezTo>
                    <a:lnTo>
                      <a:pt x="467205" y="534021"/>
                    </a:lnTo>
                    <a:lnTo>
                      <a:pt x="429105" y="534021"/>
                    </a:lnTo>
                    <a:cubicBezTo>
                      <a:pt x="412912" y="534021"/>
                      <a:pt x="400530" y="521639"/>
                      <a:pt x="400530" y="505446"/>
                    </a:cubicBezTo>
                    <a:lnTo>
                      <a:pt x="400530" y="505446"/>
                    </a:lnTo>
                    <a:lnTo>
                      <a:pt x="400530" y="467346"/>
                    </a:lnTo>
                    <a:cubicBezTo>
                      <a:pt x="400530" y="451154"/>
                      <a:pt x="412912" y="438771"/>
                      <a:pt x="429105" y="438771"/>
                    </a:cubicBezTo>
                    <a:lnTo>
                      <a:pt x="429105" y="438771"/>
                    </a:lnTo>
                    <a:lnTo>
                      <a:pt x="438630" y="438771"/>
                    </a:lnTo>
                    <a:lnTo>
                      <a:pt x="438630" y="333996"/>
                    </a:lnTo>
                    <a:cubicBezTo>
                      <a:pt x="438630" y="323519"/>
                      <a:pt x="431010" y="315899"/>
                      <a:pt x="420533" y="314946"/>
                    </a:cubicBezTo>
                    <a:lnTo>
                      <a:pt x="419580" y="314946"/>
                    </a:lnTo>
                    <a:lnTo>
                      <a:pt x="257655" y="314946"/>
                    </a:lnTo>
                    <a:lnTo>
                      <a:pt x="257655" y="438771"/>
                    </a:lnTo>
                    <a:lnTo>
                      <a:pt x="267180" y="438771"/>
                    </a:lnTo>
                    <a:cubicBezTo>
                      <a:pt x="282420" y="438771"/>
                      <a:pt x="294802" y="450201"/>
                      <a:pt x="295755" y="465441"/>
                    </a:cubicBezTo>
                    <a:lnTo>
                      <a:pt x="295755" y="467346"/>
                    </a:lnTo>
                    <a:lnTo>
                      <a:pt x="295755" y="505446"/>
                    </a:lnTo>
                    <a:cubicBezTo>
                      <a:pt x="295755" y="521639"/>
                      <a:pt x="283373" y="534021"/>
                      <a:pt x="267180" y="534021"/>
                    </a:cubicBezTo>
                    <a:lnTo>
                      <a:pt x="267180" y="534021"/>
                    </a:lnTo>
                    <a:lnTo>
                      <a:pt x="229080" y="534021"/>
                    </a:lnTo>
                    <a:cubicBezTo>
                      <a:pt x="212887" y="534021"/>
                      <a:pt x="200505" y="521639"/>
                      <a:pt x="200505" y="505446"/>
                    </a:cubicBezTo>
                    <a:lnTo>
                      <a:pt x="200505" y="505446"/>
                    </a:lnTo>
                    <a:lnTo>
                      <a:pt x="200505" y="467346"/>
                    </a:lnTo>
                    <a:cubicBezTo>
                      <a:pt x="200505" y="451154"/>
                      <a:pt x="212887" y="438771"/>
                      <a:pt x="229080" y="438771"/>
                    </a:cubicBezTo>
                    <a:lnTo>
                      <a:pt x="229080" y="438771"/>
                    </a:lnTo>
                    <a:lnTo>
                      <a:pt x="238605" y="438771"/>
                    </a:lnTo>
                    <a:lnTo>
                      <a:pt x="238605" y="314946"/>
                    </a:lnTo>
                    <a:lnTo>
                      <a:pt x="76680" y="314946"/>
                    </a:lnTo>
                    <a:cubicBezTo>
                      <a:pt x="66202" y="314946"/>
                      <a:pt x="58583" y="322566"/>
                      <a:pt x="57630" y="333044"/>
                    </a:cubicBezTo>
                    <a:lnTo>
                      <a:pt x="57630" y="333996"/>
                    </a:lnTo>
                    <a:lnTo>
                      <a:pt x="57630" y="438771"/>
                    </a:lnTo>
                    <a:lnTo>
                      <a:pt x="67155" y="438771"/>
                    </a:lnTo>
                    <a:cubicBezTo>
                      <a:pt x="82395" y="438771"/>
                      <a:pt x="94777" y="450201"/>
                      <a:pt x="95730" y="465441"/>
                    </a:cubicBezTo>
                    <a:lnTo>
                      <a:pt x="95730" y="467346"/>
                    </a:lnTo>
                    <a:lnTo>
                      <a:pt x="95730" y="505446"/>
                    </a:lnTo>
                    <a:cubicBezTo>
                      <a:pt x="95730" y="521639"/>
                      <a:pt x="83348" y="534021"/>
                      <a:pt x="67155" y="534021"/>
                    </a:cubicBezTo>
                    <a:lnTo>
                      <a:pt x="67155" y="534021"/>
                    </a:lnTo>
                    <a:lnTo>
                      <a:pt x="29055" y="534021"/>
                    </a:lnTo>
                    <a:cubicBezTo>
                      <a:pt x="12862" y="534021"/>
                      <a:pt x="480" y="521639"/>
                      <a:pt x="480" y="505446"/>
                    </a:cubicBezTo>
                    <a:lnTo>
                      <a:pt x="480" y="505446"/>
                    </a:lnTo>
                    <a:lnTo>
                      <a:pt x="480" y="467346"/>
                    </a:lnTo>
                    <a:cubicBezTo>
                      <a:pt x="480" y="451154"/>
                      <a:pt x="12862" y="438771"/>
                      <a:pt x="29055" y="438771"/>
                    </a:cubicBezTo>
                    <a:lnTo>
                      <a:pt x="29055" y="438771"/>
                    </a:lnTo>
                    <a:lnTo>
                      <a:pt x="38580" y="438771"/>
                    </a:lnTo>
                    <a:lnTo>
                      <a:pt x="38580" y="333996"/>
                    </a:lnTo>
                    <a:cubicBezTo>
                      <a:pt x="38580" y="313994"/>
                      <a:pt x="54773" y="296849"/>
                      <a:pt x="74775" y="295896"/>
                    </a:cubicBezTo>
                    <a:lnTo>
                      <a:pt x="76680" y="295896"/>
                    </a:lnTo>
                    <a:lnTo>
                      <a:pt x="238605" y="295896"/>
                    </a:lnTo>
                    <a:lnTo>
                      <a:pt x="238605" y="162546"/>
                    </a:lnTo>
                    <a:lnTo>
                      <a:pt x="133830" y="162546"/>
                    </a:lnTo>
                    <a:cubicBezTo>
                      <a:pt x="113827" y="162546"/>
                      <a:pt x="96683" y="146354"/>
                      <a:pt x="95730" y="126351"/>
                    </a:cubicBezTo>
                    <a:lnTo>
                      <a:pt x="95730" y="124446"/>
                    </a:lnTo>
                    <a:lnTo>
                      <a:pt x="95730" y="38721"/>
                    </a:lnTo>
                    <a:cubicBezTo>
                      <a:pt x="95730" y="17766"/>
                      <a:pt x="112875" y="621"/>
                      <a:pt x="133830" y="621"/>
                    </a:cubicBezTo>
                    <a:lnTo>
                      <a:pt x="133830" y="621"/>
                    </a:lnTo>
                    <a:lnTo>
                      <a:pt x="362430" y="621"/>
                    </a:lnTo>
                    <a:close/>
                    <a:moveTo>
                      <a:pt x="67155" y="457821"/>
                    </a:moveTo>
                    <a:lnTo>
                      <a:pt x="29055" y="457821"/>
                    </a:lnTo>
                    <a:cubicBezTo>
                      <a:pt x="23340" y="457821"/>
                      <a:pt x="19530" y="461631"/>
                      <a:pt x="19530" y="467346"/>
                    </a:cubicBezTo>
                    <a:lnTo>
                      <a:pt x="19530" y="467346"/>
                    </a:lnTo>
                    <a:lnTo>
                      <a:pt x="19530" y="505446"/>
                    </a:lnTo>
                    <a:cubicBezTo>
                      <a:pt x="19530" y="511161"/>
                      <a:pt x="23340" y="514971"/>
                      <a:pt x="29055" y="514971"/>
                    </a:cubicBezTo>
                    <a:lnTo>
                      <a:pt x="29055" y="514971"/>
                    </a:lnTo>
                    <a:lnTo>
                      <a:pt x="67155" y="514971"/>
                    </a:lnTo>
                    <a:cubicBezTo>
                      <a:pt x="72870" y="514971"/>
                      <a:pt x="76680" y="511161"/>
                      <a:pt x="76680" y="505446"/>
                    </a:cubicBezTo>
                    <a:lnTo>
                      <a:pt x="76680" y="505446"/>
                    </a:lnTo>
                    <a:lnTo>
                      <a:pt x="76680" y="467346"/>
                    </a:lnTo>
                    <a:cubicBezTo>
                      <a:pt x="76680" y="461631"/>
                      <a:pt x="72870" y="457821"/>
                      <a:pt x="67155" y="457821"/>
                    </a:cubicBezTo>
                    <a:lnTo>
                      <a:pt x="67155" y="457821"/>
                    </a:lnTo>
                    <a:close/>
                    <a:moveTo>
                      <a:pt x="267180" y="457821"/>
                    </a:moveTo>
                    <a:lnTo>
                      <a:pt x="229080" y="457821"/>
                    </a:lnTo>
                    <a:cubicBezTo>
                      <a:pt x="223365" y="457821"/>
                      <a:pt x="219555" y="461631"/>
                      <a:pt x="219555" y="467346"/>
                    </a:cubicBezTo>
                    <a:lnTo>
                      <a:pt x="219555" y="467346"/>
                    </a:lnTo>
                    <a:lnTo>
                      <a:pt x="219555" y="505446"/>
                    </a:lnTo>
                    <a:cubicBezTo>
                      <a:pt x="219555" y="511161"/>
                      <a:pt x="223365" y="514971"/>
                      <a:pt x="229080" y="514971"/>
                    </a:cubicBezTo>
                    <a:lnTo>
                      <a:pt x="229080" y="514971"/>
                    </a:lnTo>
                    <a:lnTo>
                      <a:pt x="267180" y="514971"/>
                    </a:lnTo>
                    <a:cubicBezTo>
                      <a:pt x="272895" y="514971"/>
                      <a:pt x="276705" y="511161"/>
                      <a:pt x="276705" y="505446"/>
                    </a:cubicBezTo>
                    <a:lnTo>
                      <a:pt x="276705" y="505446"/>
                    </a:lnTo>
                    <a:lnTo>
                      <a:pt x="276705" y="467346"/>
                    </a:lnTo>
                    <a:cubicBezTo>
                      <a:pt x="276705" y="461631"/>
                      <a:pt x="272895" y="457821"/>
                      <a:pt x="267180" y="457821"/>
                    </a:cubicBezTo>
                    <a:lnTo>
                      <a:pt x="267180" y="457821"/>
                    </a:lnTo>
                    <a:close/>
                    <a:moveTo>
                      <a:pt x="467205" y="457821"/>
                    </a:moveTo>
                    <a:lnTo>
                      <a:pt x="429105" y="457821"/>
                    </a:lnTo>
                    <a:cubicBezTo>
                      <a:pt x="423390" y="457821"/>
                      <a:pt x="419580" y="461631"/>
                      <a:pt x="419580" y="467346"/>
                    </a:cubicBezTo>
                    <a:lnTo>
                      <a:pt x="419580" y="467346"/>
                    </a:lnTo>
                    <a:lnTo>
                      <a:pt x="419580" y="505446"/>
                    </a:lnTo>
                    <a:cubicBezTo>
                      <a:pt x="419580" y="511161"/>
                      <a:pt x="423390" y="514971"/>
                      <a:pt x="429105" y="514971"/>
                    </a:cubicBezTo>
                    <a:lnTo>
                      <a:pt x="429105" y="514971"/>
                    </a:lnTo>
                    <a:lnTo>
                      <a:pt x="467205" y="514971"/>
                    </a:lnTo>
                    <a:cubicBezTo>
                      <a:pt x="472920" y="514971"/>
                      <a:pt x="476730" y="511161"/>
                      <a:pt x="476730" y="505446"/>
                    </a:cubicBezTo>
                    <a:lnTo>
                      <a:pt x="476730" y="505446"/>
                    </a:lnTo>
                    <a:lnTo>
                      <a:pt x="476730" y="467346"/>
                    </a:lnTo>
                    <a:cubicBezTo>
                      <a:pt x="476730" y="461631"/>
                      <a:pt x="472920" y="457821"/>
                      <a:pt x="467205" y="457821"/>
                    </a:cubicBezTo>
                    <a:lnTo>
                      <a:pt x="467205" y="457821"/>
                    </a:lnTo>
                    <a:close/>
                    <a:moveTo>
                      <a:pt x="362430" y="19671"/>
                    </a:moveTo>
                    <a:lnTo>
                      <a:pt x="133830" y="19671"/>
                    </a:lnTo>
                    <a:cubicBezTo>
                      <a:pt x="123352" y="19671"/>
                      <a:pt x="114780" y="28244"/>
                      <a:pt x="114780" y="38721"/>
                    </a:cubicBezTo>
                    <a:lnTo>
                      <a:pt x="114780" y="38721"/>
                    </a:lnTo>
                    <a:lnTo>
                      <a:pt x="114780" y="124446"/>
                    </a:lnTo>
                    <a:cubicBezTo>
                      <a:pt x="114780" y="134924"/>
                      <a:pt x="123352" y="143496"/>
                      <a:pt x="133830" y="143496"/>
                    </a:cubicBezTo>
                    <a:lnTo>
                      <a:pt x="133830" y="143496"/>
                    </a:lnTo>
                    <a:lnTo>
                      <a:pt x="362430" y="143496"/>
                    </a:lnTo>
                    <a:cubicBezTo>
                      <a:pt x="372908" y="143496"/>
                      <a:pt x="381480" y="134924"/>
                      <a:pt x="381480" y="124446"/>
                    </a:cubicBezTo>
                    <a:lnTo>
                      <a:pt x="381480" y="124446"/>
                    </a:lnTo>
                    <a:lnTo>
                      <a:pt x="381480" y="38721"/>
                    </a:lnTo>
                    <a:cubicBezTo>
                      <a:pt x="381480" y="28244"/>
                      <a:pt x="372908" y="19671"/>
                      <a:pt x="362430" y="19671"/>
                    </a:cubicBezTo>
                    <a:lnTo>
                      <a:pt x="362430" y="19671"/>
                    </a:lnTo>
                    <a:close/>
                    <a:moveTo>
                      <a:pt x="157643" y="86346"/>
                    </a:moveTo>
                    <a:cubicBezTo>
                      <a:pt x="165262" y="86346"/>
                      <a:pt x="171930" y="93014"/>
                      <a:pt x="171930" y="100634"/>
                    </a:cubicBezTo>
                    <a:cubicBezTo>
                      <a:pt x="171930" y="108254"/>
                      <a:pt x="165262" y="114921"/>
                      <a:pt x="157643" y="114921"/>
                    </a:cubicBezTo>
                    <a:cubicBezTo>
                      <a:pt x="150023" y="114921"/>
                      <a:pt x="143355" y="108254"/>
                      <a:pt x="143355" y="100634"/>
                    </a:cubicBezTo>
                    <a:cubicBezTo>
                      <a:pt x="143355" y="93014"/>
                      <a:pt x="150023" y="86346"/>
                      <a:pt x="157643" y="86346"/>
                    </a:cubicBez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  <p:grpSp>
          <p:nvGrpSpPr>
            <p:cNvPr id="19" name="Group 19"/>
            <p:cNvGrpSpPr/>
            <p:nvPr/>
          </p:nvGrpSpPr>
          <p:grpSpPr>
            <a:xfrm rot="0">
              <a:off x="9048328" y="1767840"/>
              <a:ext cx="2358494" cy="4086499"/>
              <a:chOff x="9048328" y="1767840"/>
              <a:chExt cx="2358494" cy="4086499"/>
            </a:xfrm>
          </p:grpSpPr>
          <p:sp>
            <p:nvSpPr>
              <p:cNvPr id="20" name="TextBox 20"/>
              <p:cNvSpPr txBox="1"/>
              <p:nvPr/>
            </p:nvSpPr>
            <p:spPr>
              <a:xfrm>
                <a:off x="9048328" y="4658946"/>
                <a:ext cx="2358494" cy="1195393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用节点和箭线表示项目活动及其依赖关系的图形。主要用于确定项目的关键路径和计算活动的时差。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9048328" y="3898589"/>
                <a:ext cx="2358494" cy="76035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网络图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9953886" y="1767840"/>
                <a:ext cx="547378" cy="547378"/>
              </a:xfrm>
              <a:prstGeom prst="ellipse">
                <a:avLst/>
              </a:pr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1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9768693" y="2648021"/>
                <a:ext cx="917765" cy="917765"/>
              </a:xfrm>
              <a:prstGeom prst="roundRect">
                <a:avLst>
                  <a:gd name="adj" fmla="val 9000"/>
                </a:avLst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4" name="AutoShape 24"/>
              <p:cNvSpPr/>
              <p:nvPr/>
            </p:nvSpPr>
            <p:spPr>
              <a:xfrm>
                <a:off x="9990029" y="2928744"/>
                <a:ext cx="475092" cy="356318"/>
              </a:xfrm>
              <a:custGeom>
                <a:avLst/>
                <a:gdLst/>
                <a:ahLst/>
                <a:cxnLst/>
                <a:rect l="l" t="t" r="r" b="b"/>
                <a:pathLst>
                  <a:path w="533400" h="400050">
                    <a:moveTo>
                      <a:pt x="495908" y="621"/>
                    </a:moveTo>
                    <a:cubicBezTo>
                      <a:pt x="516863" y="621"/>
                      <a:pt x="534008" y="17766"/>
                      <a:pt x="534008" y="38721"/>
                    </a:cubicBezTo>
                    <a:lnTo>
                      <a:pt x="534008" y="38721"/>
                    </a:lnTo>
                    <a:lnTo>
                      <a:pt x="534008" y="362571"/>
                    </a:lnTo>
                    <a:cubicBezTo>
                      <a:pt x="534008" y="383526"/>
                      <a:pt x="516863" y="400671"/>
                      <a:pt x="495908" y="400671"/>
                    </a:cubicBezTo>
                    <a:lnTo>
                      <a:pt x="495908" y="400671"/>
                    </a:lnTo>
                    <a:lnTo>
                      <a:pt x="38708" y="400671"/>
                    </a:lnTo>
                    <a:cubicBezTo>
                      <a:pt x="17753" y="400671"/>
                      <a:pt x="608" y="383526"/>
                      <a:pt x="608" y="362571"/>
                    </a:cubicBezTo>
                    <a:lnTo>
                      <a:pt x="608" y="362571"/>
                    </a:lnTo>
                    <a:lnTo>
                      <a:pt x="608" y="38721"/>
                    </a:lnTo>
                    <a:cubicBezTo>
                      <a:pt x="608" y="17766"/>
                      <a:pt x="17753" y="621"/>
                      <a:pt x="38708" y="621"/>
                    </a:cubicBezTo>
                    <a:lnTo>
                      <a:pt x="38708" y="621"/>
                    </a:lnTo>
                    <a:lnTo>
                      <a:pt x="495908" y="621"/>
                    </a:lnTo>
                    <a:close/>
                    <a:moveTo>
                      <a:pt x="361605" y="172071"/>
                    </a:moveTo>
                    <a:lnTo>
                      <a:pt x="360653" y="173024"/>
                    </a:lnTo>
                    <a:lnTo>
                      <a:pt x="274928" y="284466"/>
                    </a:lnTo>
                    <a:cubicBezTo>
                      <a:pt x="273976" y="285419"/>
                      <a:pt x="273023" y="286371"/>
                      <a:pt x="272071" y="288276"/>
                    </a:cubicBezTo>
                    <a:cubicBezTo>
                      <a:pt x="257783" y="302564"/>
                      <a:pt x="234923" y="303516"/>
                      <a:pt x="219683" y="290181"/>
                    </a:cubicBezTo>
                    <a:lnTo>
                      <a:pt x="217778" y="289229"/>
                    </a:lnTo>
                    <a:lnTo>
                      <a:pt x="154913" y="228269"/>
                    </a:lnTo>
                    <a:cubicBezTo>
                      <a:pt x="154913" y="228269"/>
                      <a:pt x="153961" y="227316"/>
                      <a:pt x="153961" y="227316"/>
                    </a:cubicBezTo>
                    <a:cubicBezTo>
                      <a:pt x="146340" y="220649"/>
                      <a:pt x="134911" y="221601"/>
                      <a:pt x="128243" y="228269"/>
                    </a:cubicBezTo>
                    <a:lnTo>
                      <a:pt x="127290" y="229221"/>
                    </a:lnTo>
                    <a:lnTo>
                      <a:pt x="19658" y="354951"/>
                    </a:lnTo>
                    <a:lnTo>
                      <a:pt x="19658" y="361619"/>
                    </a:lnTo>
                    <a:cubicBezTo>
                      <a:pt x="19658" y="372096"/>
                      <a:pt x="27278" y="379716"/>
                      <a:pt x="37755" y="380669"/>
                    </a:cubicBezTo>
                    <a:lnTo>
                      <a:pt x="38708" y="380669"/>
                    </a:lnTo>
                    <a:lnTo>
                      <a:pt x="495908" y="380669"/>
                    </a:lnTo>
                    <a:cubicBezTo>
                      <a:pt x="506386" y="380669"/>
                      <a:pt x="514958" y="372096"/>
                      <a:pt x="514958" y="361619"/>
                    </a:cubicBezTo>
                    <a:lnTo>
                      <a:pt x="514958" y="361619"/>
                    </a:lnTo>
                    <a:lnTo>
                      <a:pt x="514958" y="337806"/>
                    </a:lnTo>
                    <a:lnTo>
                      <a:pt x="391133" y="173024"/>
                    </a:lnTo>
                    <a:cubicBezTo>
                      <a:pt x="390180" y="172071"/>
                      <a:pt x="389228" y="170166"/>
                      <a:pt x="387323" y="169214"/>
                    </a:cubicBezTo>
                    <a:cubicBezTo>
                      <a:pt x="378751" y="164451"/>
                      <a:pt x="368273" y="165404"/>
                      <a:pt x="361605" y="172071"/>
                    </a:cubicBezTo>
                    <a:close/>
                    <a:moveTo>
                      <a:pt x="495908" y="19671"/>
                    </a:moveTo>
                    <a:lnTo>
                      <a:pt x="38708" y="19671"/>
                    </a:lnTo>
                    <a:cubicBezTo>
                      <a:pt x="28230" y="19671"/>
                      <a:pt x="19658" y="28244"/>
                      <a:pt x="19658" y="38721"/>
                    </a:cubicBezTo>
                    <a:lnTo>
                      <a:pt x="19658" y="38721"/>
                    </a:lnTo>
                    <a:lnTo>
                      <a:pt x="19658" y="327329"/>
                    </a:lnTo>
                    <a:lnTo>
                      <a:pt x="113003" y="217791"/>
                    </a:lnTo>
                    <a:cubicBezTo>
                      <a:pt x="126338" y="201599"/>
                      <a:pt x="151103" y="199694"/>
                      <a:pt x="166343" y="213981"/>
                    </a:cubicBezTo>
                    <a:lnTo>
                      <a:pt x="167296" y="214934"/>
                    </a:lnTo>
                    <a:lnTo>
                      <a:pt x="168248" y="215886"/>
                    </a:lnTo>
                    <a:lnTo>
                      <a:pt x="231113" y="276846"/>
                    </a:lnTo>
                    <a:cubicBezTo>
                      <a:pt x="238733" y="284466"/>
                      <a:pt x="251115" y="284466"/>
                      <a:pt x="257783" y="276846"/>
                    </a:cubicBezTo>
                    <a:lnTo>
                      <a:pt x="258736" y="275894"/>
                    </a:lnTo>
                    <a:lnTo>
                      <a:pt x="259688" y="274941"/>
                    </a:lnTo>
                    <a:lnTo>
                      <a:pt x="345413" y="163499"/>
                    </a:lnTo>
                    <a:cubicBezTo>
                      <a:pt x="357796" y="146354"/>
                      <a:pt x="382561" y="143496"/>
                      <a:pt x="398753" y="156831"/>
                    </a:cubicBezTo>
                    <a:cubicBezTo>
                      <a:pt x="400658" y="158736"/>
                      <a:pt x="402563" y="160641"/>
                      <a:pt x="404468" y="162546"/>
                    </a:cubicBezTo>
                    <a:lnTo>
                      <a:pt x="406373" y="164451"/>
                    </a:lnTo>
                    <a:lnTo>
                      <a:pt x="515911" y="309231"/>
                    </a:lnTo>
                    <a:lnTo>
                      <a:pt x="515911" y="40626"/>
                    </a:lnTo>
                    <a:cubicBezTo>
                      <a:pt x="515911" y="30149"/>
                      <a:pt x="508290" y="22529"/>
                      <a:pt x="497813" y="21576"/>
                    </a:cubicBezTo>
                    <a:lnTo>
                      <a:pt x="495908" y="19671"/>
                    </a:lnTo>
                    <a:close/>
                    <a:moveTo>
                      <a:pt x="95858" y="48246"/>
                    </a:moveTo>
                    <a:cubicBezTo>
                      <a:pt x="122528" y="48246"/>
                      <a:pt x="143483" y="69201"/>
                      <a:pt x="143483" y="95871"/>
                    </a:cubicBezTo>
                    <a:cubicBezTo>
                      <a:pt x="143483" y="122541"/>
                      <a:pt x="122528" y="143496"/>
                      <a:pt x="95858" y="143496"/>
                    </a:cubicBezTo>
                    <a:cubicBezTo>
                      <a:pt x="69188" y="143496"/>
                      <a:pt x="48233" y="122541"/>
                      <a:pt x="48233" y="95871"/>
                    </a:cubicBezTo>
                    <a:cubicBezTo>
                      <a:pt x="48233" y="69201"/>
                      <a:pt x="69188" y="48246"/>
                      <a:pt x="95858" y="48246"/>
                    </a:cubicBezTo>
                    <a:close/>
                    <a:moveTo>
                      <a:pt x="95858" y="67296"/>
                    </a:moveTo>
                    <a:cubicBezTo>
                      <a:pt x="79665" y="67296"/>
                      <a:pt x="67283" y="79679"/>
                      <a:pt x="67283" y="95871"/>
                    </a:cubicBezTo>
                    <a:cubicBezTo>
                      <a:pt x="67283" y="112064"/>
                      <a:pt x="79665" y="124446"/>
                      <a:pt x="95858" y="124446"/>
                    </a:cubicBezTo>
                    <a:cubicBezTo>
                      <a:pt x="112051" y="124446"/>
                      <a:pt x="124433" y="112064"/>
                      <a:pt x="124433" y="95871"/>
                    </a:cubicBezTo>
                    <a:cubicBezTo>
                      <a:pt x="124433" y="79679"/>
                      <a:pt x="112051" y="67296"/>
                      <a:pt x="95858" y="67296"/>
                    </a:cubicBezTo>
                    <a:close/>
                  </a:path>
                </a:pathLst>
              </a:custGeom>
              <a:solidFill>
                <a:srgbClr val="768394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计划与进度工具</a:t>
            </a:r>
            <a:endParaRPr lang="en-US" sz="11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b632fb8-ed33-494d-879f-faf4993ec8a6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85304" y="1130300"/>
            <a:ext cx="10821392" cy="4825023"/>
            <a:chOff x="685304" y="1130300"/>
            <a:chExt cx="10821392" cy="4825023"/>
          </a:xfrm>
        </p:grpSpPr>
        <p:sp>
          <p:nvSpPr>
            <p:cNvPr id="4" name="TextBox 4"/>
            <p:cNvSpPr txBox="1"/>
            <p:nvPr/>
          </p:nvSpPr>
          <p:spPr>
            <a:xfrm>
              <a:off x="685304" y="1130300"/>
              <a:ext cx="10821392" cy="1588002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识别潜在威胁并促进团队协作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770285" y="2978637"/>
              <a:ext cx="3086075" cy="2976686"/>
              <a:chOff x="770285" y="2978637"/>
              <a:chExt cx="3086075" cy="2976686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1861524" y="2978637"/>
                <a:ext cx="899312" cy="900726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4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7" name="AutoShape 7"/>
              <p:cNvSpPr/>
              <p:nvPr/>
            </p:nvSpPr>
            <p:spPr>
              <a:xfrm>
                <a:off x="2044331" y="3155184"/>
                <a:ext cx="533699" cy="547632"/>
              </a:xfrm>
              <a:custGeom>
                <a:avLst/>
                <a:gdLst/>
                <a:ahLst/>
                <a:cxnLst/>
                <a:rect l="l" t="t" r="r" b="b"/>
                <a:pathLst>
                  <a:path w="5734" h="5892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770285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风险矩阵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70285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1"/>
              <a:lstStyle/>
              <a:p>
                <a:pPr algn="ctr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二维表格，横轴表示风险发生概率，纵轴表示风险影响程度。用于对已识别的风险进行优先级排序，指导应对策略制定。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659929" y="3004037"/>
              <a:ext cx="3086075" cy="2951286"/>
              <a:chOff x="4659929" y="3004037"/>
              <a:chExt cx="3086075" cy="2951286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5663747" y="3004037"/>
                <a:ext cx="899312" cy="900726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4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2" name="AutoShape 12"/>
              <p:cNvSpPr/>
              <p:nvPr/>
            </p:nvSpPr>
            <p:spPr>
              <a:xfrm>
                <a:off x="5846554" y="3180584"/>
                <a:ext cx="533699" cy="547632"/>
              </a:xfrm>
              <a:custGeom>
                <a:avLst/>
                <a:gdLst/>
                <a:ahLst/>
                <a:cxnLst/>
                <a:rect l="l" t="t" r="r" b="b"/>
                <a:pathLst>
                  <a:path w="5734" h="5892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4659929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决策树分析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659929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1"/>
              <a:lstStyle/>
              <a:p>
                <a:pPr algn="ctr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一种图形化的决策支持工具，通过树形结构展示决策点、机会点及其可能的结果和概率，帮助在不确定性下做出最优选择。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8420621" y="3004037"/>
              <a:ext cx="3086075" cy="2951286"/>
              <a:chOff x="8420621" y="3004037"/>
              <a:chExt cx="3086075" cy="2951286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9519823" y="3004037"/>
                <a:ext cx="899312" cy="900726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4">
                    <a:moveTo>
                      <a:pt x="1042" y="146"/>
                    </a:moveTo>
                    <a:lnTo>
                      <a:pt x="1042" y="146"/>
                    </a:lnTo>
                    <a:lnTo>
                      <a:pt x="1066" y="168"/>
                    </a:lnTo>
                    <a:lnTo>
                      <a:pt x="1090" y="190"/>
                    </a:lnTo>
                    <a:lnTo>
                      <a:pt x="1112" y="214"/>
                    </a:lnTo>
                    <a:lnTo>
                      <a:pt x="1132" y="238"/>
                    </a:lnTo>
                    <a:lnTo>
                      <a:pt x="1152" y="264"/>
                    </a:lnTo>
                    <a:lnTo>
                      <a:pt x="1170" y="290"/>
                    </a:lnTo>
                    <a:lnTo>
                      <a:pt x="1186" y="316"/>
                    </a:lnTo>
                    <a:lnTo>
                      <a:pt x="1200" y="342"/>
                    </a:lnTo>
                    <a:lnTo>
                      <a:pt x="1214" y="370"/>
                    </a:lnTo>
                    <a:lnTo>
                      <a:pt x="1226" y="398"/>
                    </a:lnTo>
                    <a:lnTo>
                      <a:pt x="1238" y="428"/>
                    </a:lnTo>
                    <a:lnTo>
                      <a:pt x="1246" y="456"/>
                    </a:lnTo>
                    <a:lnTo>
                      <a:pt x="1254" y="486"/>
                    </a:lnTo>
                    <a:lnTo>
                      <a:pt x="1260" y="516"/>
                    </a:lnTo>
                    <a:lnTo>
                      <a:pt x="1266" y="546"/>
                    </a:lnTo>
                    <a:lnTo>
                      <a:pt x="1270" y="576"/>
                    </a:lnTo>
                    <a:lnTo>
                      <a:pt x="1272" y="608"/>
                    </a:lnTo>
                    <a:lnTo>
                      <a:pt x="1272" y="638"/>
                    </a:lnTo>
                    <a:lnTo>
                      <a:pt x="1272" y="668"/>
                    </a:lnTo>
                    <a:lnTo>
                      <a:pt x="1270" y="700"/>
                    </a:lnTo>
                    <a:lnTo>
                      <a:pt x="1266" y="730"/>
                    </a:lnTo>
                    <a:lnTo>
                      <a:pt x="1260" y="760"/>
                    </a:lnTo>
                    <a:lnTo>
                      <a:pt x="1254" y="790"/>
                    </a:lnTo>
                    <a:lnTo>
                      <a:pt x="1246" y="820"/>
                    </a:lnTo>
                    <a:lnTo>
                      <a:pt x="1236" y="850"/>
                    </a:lnTo>
                    <a:lnTo>
                      <a:pt x="1226" y="878"/>
                    </a:lnTo>
                    <a:lnTo>
                      <a:pt x="1212" y="908"/>
                    </a:lnTo>
                    <a:lnTo>
                      <a:pt x="1198" y="936"/>
                    </a:lnTo>
                    <a:lnTo>
                      <a:pt x="1182" y="964"/>
                    </a:lnTo>
                    <a:lnTo>
                      <a:pt x="1166" y="990"/>
                    </a:lnTo>
                    <a:lnTo>
                      <a:pt x="1146" y="1016"/>
                    </a:lnTo>
                    <a:lnTo>
                      <a:pt x="1126" y="1042"/>
                    </a:lnTo>
                    <a:lnTo>
                      <a:pt x="1126" y="1042"/>
                    </a:lnTo>
                    <a:lnTo>
                      <a:pt x="1106" y="1068"/>
                    </a:lnTo>
                    <a:lnTo>
                      <a:pt x="1082" y="1090"/>
                    </a:lnTo>
                    <a:lnTo>
                      <a:pt x="1060" y="1112"/>
                    </a:lnTo>
                    <a:lnTo>
                      <a:pt x="1036" y="1134"/>
                    </a:lnTo>
                    <a:lnTo>
                      <a:pt x="1010" y="1152"/>
                    </a:lnTo>
                    <a:lnTo>
                      <a:pt x="984" y="1170"/>
                    </a:lnTo>
                    <a:lnTo>
                      <a:pt x="958" y="1186"/>
                    </a:lnTo>
                    <a:lnTo>
                      <a:pt x="930" y="1202"/>
                    </a:lnTo>
                    <a:lnTo>
                      <a:pt x="902" y="1216"/>
                    </a:lnTo>
                    <a:lnTo>
                      <a:pt x="874" y="1228"/>
                    </a:lnTo>
                    <a:lnTo>
                      <a:pt x="846" y="1238"/>
                    </a:lnTo>
                    <a:lnTo>
                      <a:pt x="816" y="1248"/>
                    </a:lnTo>
                    <a:lnTo>
                      <a:pt x="786" y="1256"/>
                    </a:lnTo>
                    <a:lnTo>
                      <a:pt x="756" y="1262"/>
                    </a:lnTo>
                    <a:lnTo>
                      <a:pt x="726" y="1268"/>
                    </a:lnTo>
                    <a:lnTo>
                      <a:pt x="696" y="1272"/>
                    </a:lnTo>
                    <a:lnTo>
                      <a:pt x="666" y="1274"/>
                    </a:lnTo>
                    <a:lnTo>
                      <a:pt x="636" y="1274"/>
                    </a:lnTo>
                    <a:lnTo>
                      <a:pt x="604" y="1274"/>
                    </a:lnTo>
                    <a:lnTo>
                      <a:pt x="574" y="1270"/>
                    </a:lnTo>
                    <a:lnTo>
                      <a:pt x="544" y="1268"/>
                    </a:lnTo>
                    <a:lnTo>
                      <a:pt x="514" y="1262"/>
                    </a:lnTo>
                    <a:lnTo>
                      <a:pt x="484" y="1256"/>
                    </a:lnTo>
                    <a:lnTo>
                      <a:pt x="454" y="1248"/>
                    </a:lnTo>
                    <a:lnTo>
                      <a:pt x="424" y="1238"/>
                    </a:lnTo>
                    <a:lnTo>
                      <a:pt x="394" y="1226"/>
                    </a:lnTo>
                    <a:lnTo>
                      <a:pt x="366" y="1214"/>
                    </a:lnTo>
                    <a:lnTo>
                      <a:pt x="338" y="1200"/>
                    </a:lnTo>
                    <a:lnTo>
                      <a:pt x="310" y="1184"/>
                    </a:lnTo>
                    <a:lnTo>
                      <a:pt x="282" y="1166"/>
                    </a:lnTo>
                    <a:lnTo>
                      <a:pt x="256" y="1148"/>
                    </a:lnTo>
                    <a:lnTo>
                      <a:pt x="230" y="1128"/>
                    </a:lnTo>
                    <a:lnTo>
                      <a:pt x="230" y="1128"/>
                    </a:lnTo>
                    <a:lnTo>
                      <a:pt x="206" y="1106"/>
                    </a:lnTo>
                    <a:lnTo>
                      <a:pt x="182" y="1084"/>
                    </a:lnTo>
                    <a:lnTo>
                      <a:pt x="160" y="1060"/>
                    </a:lnTo>
                    <a:lnTo>
                      <a:pt x="140" y="1036"/>
                    </a:lnTo>
                    <a:lnTo>
                      <a:pt x="120" y="1012"/>
                    </a:lnTo>
                    <a:lnTo>
                      <a:pt x="102" y="986"/>
                    </a:lnTo>
                    <a:lnTo>
                      <a:pt x="86" y="958"/>
                    </a:lnTo>
                    <a:lnTo>
                      <a:pt x="72" y="932"/>
                    </a:lnTo>
                    <a:lnTo>
                      <a:pt x="58" y="904"/>
                    </a:lnTo>
                    <a:lnTo>
                      <a:pt x="46" y="876"/>
                    </a:lnTo>
                    <a:lnTo>
                      <a:pt x="34" y="846"/>
                    </a:lnTo>
                    <a:lnTo>
                      <a:pt x="26" y="818"/>
                    </a:lnTo>
                    <a:lnTo>
                      <a:pt x="18" y="788"/>
                    </a:lnTo>
                    <a:lnTo>
                      <a:pt x="10" y="758"/>
                    </a:lnTo>
                    <a:lnTo>
                      <a:pt x="6" y="728"/>
                    </a:lnTo>
                    <a:lnTo>
                      <a:pt x="2" y="698"/>
                    </a:lnTo>
                    <a:lnTo>
                      <a:pt x="0" y="668"/>
                    </a:lnTo>
                    <a:lnTo>
                      <a:pt x="0" y="636"/>
                    </a:lnTo>
                    <a:lnTo>
                      <a:pt x="0" y="606"/>
                    </a:lnTo>
                    <a:lnTo>
                      <a:pt x="2" y="576"/>
                    </a:lnTo>
                    <a:lnTo>
                      <a:pt x="6" y="544"/>
                    </a:lnTo>
                    <a:lnTo>
                      <a:pt x="10" y="514"/>
                    </a:lnTo>
                    <a:lnTo>
                      <a:pt x="18" y="484"/>
                    </a:lnTo>
                    <a:lnTo>
                      <a:pt x="26" y="454"/>
                    </a:lnTo>
                    <a:lnTo>
                      <a:pt x="36" y="426"/>
                    </a:lnTo>
                    <a:lnTo>
                      <a:pt x="46" y="396"/>
                    </a:lnTo>
                    <a:lnTo>
                      <a:pt x="60" y="368"/>
                    </a:lnTo>
                    <a:lnTo>
                      <a:pt x="74" y="338"/>
                    </a:lnTo>
                    <a:lnTo>
                      <a:pt x="88" y="312"/>
                    </a:lnTo>
                    <a:lnTo>
                      <a:pt x="106" y="284"/>
                    </a:lnTo>
                    <a:lnTo>
                      <a:pt x="124" y="258"/>
                    </a:lnTo>
                    <a:lnTo>
                      <a:pt x="146" y="232"/>
                    </a:lnTo>
                    <a:lnTo>
                      <a:pt x="146" y="232"/>
                    </a:lnTo>
                    <a:lnTo>
                      <a:pt x="166" y="208"/>
                    </a:lnTo>
                    <a:lnTo>
                      <a:pt x="190" y="184"/>
                    </a:lnTo>
                    <a:lnTo>
                      <a:pt x="212" y="162"/>
                    </a:lnTo>
                    <a:lnTo>
                      <a:pt x="236" y="142"/>
                    </a:lnTo>
                    <a:lnTo>
                      <a:pt x="262" y="122"/>
                    </a:lnTo>
                    <a:lnTo>
                      <a:pt x="288" y="104"/>
                    </a:lnTo>
                    <a:lnTo>
                      <a:pt x="314" y="88"/>
                    </a:lnTo>
                    <a:lnTo>
                      <a:pt x="342" y="72"/>
                    </a:lnTo>
                    <a:lnTo>
                      <a:pt x="370" y="58"/>
                    </a:lnTo>
                    <a:lnTo>
                      <a:pt x="398" y="46"/>
                    </a:lnTo>
                    <a:lnTo>
                      <a:pt x="426" y="36"/>
                    </a:lnTo>
                    <a:lnTo>
                      <a:pt x="456" y="26"/>
                    </a:lnTo>
                    <a:lnTo>
                      <a:pt x="486" y="18"/>
                    </a:lnTo>
                    <a:lnTo>
                      <a:pt x="516" y="12"/>
                    </a:lnTo>
                    <a:lnTo>
                      <a:pt x="546" y="8"/>
                    </a:lnTo>
                    <a:lnTo>
                      <a:pt x="576" y="4"/>
                    </a:lnTo>
                    <a:lnTo>
                      <a:pt x="606" y="2"/>
                    </a:lnTo>
                    <a:lnTo>
                      <a:pt x="636" y="0"/>
                    </a:lnTo>
                    <a:lnTo>
                      <a:pt x="668" y="2"/>
                    </a:lnTo>
                    <a:lnTo>
                      <a:pt x="698" y="4"/>
                    </a:lnTo>
                    <a:lnTo>
                      <a:pt x="728" y="8"/>
                    </a:lnTo>
                    <a:lnTo>
                      <a:pt x="758" y="12"/>
                    </a:lnTo>
                    <a:lnTo>
                      <a:pt x="788" y="18"/>
                    </a:lnTo>
                    <a:lnTo>
                      <a:pt x="818" y="28"/>
                    </a:lnTo>
                    <a:lnTo>
                      <a:pt x="848" y="36"/>
                    </a:lnTo>
                    <a:lnTo>
                      <a:pt x="878" y="48"/>
                    </a:lnTo>
                    <a:lnTo>
                      <a:pt x="906" y="60"/>
                    </a:lnTo>
                    <a:lnTo>
                      <a:pt x="934" y="74"/>
                    </a:lnTo>
                    <a:lnTo>
                      <a:pt x="962" y="90"/>
                    </a:lnTo>
                    <a:lnTo>
                      <a:pt x="990" y="108"/>
                    </a:lnTo>
                    <a:lnTo>
                      <a:pt x="1016" y="126"/>
                    </a:lnTo>
                    <a:lnTo>
                      <a:pt x="1042" y="146"/>
                    </a:lnTo>
                    <a:lnTo>
                      <a:pt x="1042" y="146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headEnd type="none"/>
                <a:tailEnd type="none"/>
              </a:ln>
            </p:spPr>
          </p:sp>
          <p:sp>
            <p:nvSpPr>
              <p:cNvPr id="17" name="AutoShape 17"/>
              <p:cNvSpPr/>
              <p:nvPr/>
            </p:nvSpPr>
            <p:spPr>
              <a:xfrm>
                <a:off x="9702630" y="3180584"/>
                <a:ext cx="533699" cy="547632"/>
              </a:xfrm>
              <a:custGeom>
                <a:avLst/>
                <a:gdLst/>
                <a:ahLst/>
                <a:cxnLst/>
                <a:rect l="l" t="t" r="r" b="b"/>
                <a:pathLst>
                  <a:path w="5734" h="5892">
                    <a:moveTo>
                      <a:pt x="4313" y="3918"/>
                    </a:moveTo>
                    <a:cubicBezTo>
                      <a:pt x="5096" y="3918"/>
                      <a:pt x="5734" y="3280"/>
                      <a:pt x="5734" y="2497"/>
                    </a:cubicBezTo>
                    <a:cubicBezTo>
                      <a:pt x="5734" y="1713"/>
                      <a:pt x="5096" y="1076"/>
                      <a:pt x="4313" y="1076"/>
                    </a:cubicBezTo>
                    <a:cubicBezTo>
                      <a:pt x="4258" y="1076"/>
                      <a:pt x="4203" y="1079"/>
                      <a:pt x="4149" y="1085"/>
                    </a:cubicBezTo>
                    <a:cubicBezTo>
                      <a:pt x="4084" y="816"/>
                      <a:pt x="3940" y="570"/>
                      <a:pt x="3733" y="378"/>
                    </a:cubicBezTo>
                    <a:cubicBezTo>
                      <a:pt x="3470" y="134"/>
                      <a:pt x="3127" y="0"/>
                      <a:pt x="2768" y="0"/>
                    </a:cubicBezTo>
                    <a:cubicBezTo>
                      <a:pt x="2107" y="0"/>
                      <a:pt x="1544" y="451"/>
                      <a:pt x="1389" y="1076"/>
                    </a:cubicBezTo>
                    <a:cubicBezTo>
                      <a:pt x="620" y="1093"/>
                      <a:pt x="0" y="1724"/>
                      <a:pt x="0" y="2497"/>
                    </a:cubicBezTo>
                    <a:cubicBezTo>
                      <a:pt x="0" y="3281"/>
                      <a:pt x="638" y="3918"/>
                      <a:pt x="1421" y="3918"/>
                    </a:cubicBezTo>
                    <a:lnTo>
                      <a:pt x="2140" y="3918"/>
                    </a:lnTo>
                    <a:lnTo>
                      <a:pt x="2140" y="4472"/>
                    </a:lnTo>
                    <a:lnTo>
                      <a:pt x="1315" y="4472"/>
                    </a:lnTo>
                    <a:cubicBezTo>
                      <a:pt x="1245" y="4345"/>
                      <a:pt x="1109" y="4259"/>
                      <a:pt x="954" y="4259"/>
                    </a:cubicBezTo>
                    <a:cubicBezTo>
                      <a:pt x="726" y="4259"/>
                      <a:pt x="540" y="4444"/>
                      <a:pt x="540" y="4672"/>
                    </a:cubicBezTo>
                    <a:cubicBezTo>
                      <a:pt x="540" y="4900"/>
                      <a:pt x="726" y="5086"/>
                      <a:pt x="954" y="5086"/>
                    </a:cubicBezTo>
                    <a:cubicBezTo>
                      <a:pt x="1109" y="5086"/>
                      <a:pt x="1245" y="4999"/>
                      <a:pt x="1315" y="4872"/>
                    </a:cubicBezTo>
                    <a:lnTo>
                      <a:pt x="2340" y="4872"/>
                    </a:lnTo>
                    <a:cubicBezTo>
                      <a:pt x="2451" y="4872"/>
                      <a:pt x="2540" y="4783"/>
                      <a:pt x="2540" y="4672"/>
                    </a:cubicBezTo>
                    <a:lnTo>
                      <a:pt x="2540" y="3918"/>
                    </a:lnTo>
                    <a:lnTo>
                      <a:pt x="2667" y="3918"/>
                    </a:lnTo>
                    <a:lnTo>
                      <a:pt x="2667" y="5117"/>
                    </a:lnTo>
                    <a:cubicBezTo>
                      <a:pt x="2540" y="5188"/>
                      <a:pt x="2454" y="5323"/>
                      <a:pt x="2454" y="5479"/>
                    </a:cubicBezTo>
                    <a:cubicBezTo>
                      <a:pt x="2454" y="5707"/>
                      <a:pt x="2639" y="5892"/>
                      <a:pt x="2867" y="5892"/>
                    </a:cubicBezTo>
                    <a:cubicBezTo>
                      <a:pt x="3095" y="5892"/>
                      <a:pt x="3280" y="5707"/>
                      <a:pt x="3280" y="5479"/>
                    </a:cubicBezTo>
                    <a:cubicBezTo>
                      <a:pt x="3280" y="5323"/>
                      <a:pt x="3194" y="5188"/>
                      <a:pt x="3067" y="5117"/>
                    </a:cubicBezTo>
                    <a:lnTo>
                      <a:pt x="3067" y="3918"/>
                    </a:lnTo>
                    <a:lnTo>
                      <a:pt x="3194" y="3918"/>
                    </a:lnTo>
                    <a:lnTo>
                      <a:pt x="3194" y="4691"/>
                    </a:lnTo>
                    <a:cubicBezTo>
                      <a:pt x="3194" y="4802"/>
                      <a:pt x="3283" y="4891"/>
                      <a:pt x="3394" y="4891"/>
                    </a:cubicBezTo>
                    <a:lnTo>
                      <a:pt x="4430" y="4891"/>
                    </a:lnTo>
                    <a:cubicBezTo>
                      <a:pt x="4503" y="5008"/>
                      <a:pt x="4633" y="5085"/>
                      <a:pt x="4780" y="5085"/>
                    </a:cubicBezTo>
                    <a:cubicBezTo>
                      <a:pt x="5008" y="5085"/>
                      <a:pt x="5194" y="4900"/>
                      <a:pt x="5194" y="4672"/>
                    </a:cubicBezTo>
                    <a:cubicBezTo>
                      <a:pt x="5194" y="4444"/>
                      <a:pt x="5008" y="4259"/>
                      <a:pt x="4780" y="4259"/>
                    </a:cubicBezTo>
                    <a:cubicBezTo>
                      <a:pt x="4617" y="4259"/>
                      <a:pt x="4476" y="4354"/>
                      <a:pt x="4409" y="4491"/>
                    </a:cubicBezTo>
                    <a:lnTo>
                      <a:pt x="3594" y="4491"/>
                    </a:lnTo>
                    <a:lnTo>
                      <a:pt x="3594" y="3918"/>
                    </a:lnTo>
                    <a:lnTo>
                      <a:pt x="4313" y="3918"/>
                    </a:lnTo>
                    <a:close/>
                  </a:path>
                </a:pathLst>
              </a:custGeom>
              <a:solidFill>
                <a:srgbClr val="FFFFFF">
                  <a:alpha val="100000"/>
                </a:srgbClr>
              </a:solidFill>
              <a:ln w="12700">
                <a:headEnd type="none"/>
                <a:tailEnd type="none"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8420621" y="4190498"/>
                <a:ext cx="3086075" cy="44180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b" anchorCtr="1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协作平台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8420621" y="4632304"/>
                <a:ext cx="3086075" cy="132301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0000" tIns="46800" rIns="90000" bIns="46800" rtlCol="0" anchor="t" anchorCtr="1"/>
              <a:lstStyle/>
              <a:p>
                <a:pPr algn="ctr">
                  <a:lnSpc>
                    <a:spcPct val="120000"/>
                  </a:lnSpc>
                  <a:buFont typeface="Arial" panose="020B0604020202020204"/>
                  <a:buChar char="•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如Worktile、Trello等在线工具，支持任务分配、进度跟踪、文件共享和即时沟通，能有效提升项目团队的远程协作效率。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风险与协作工具</a:t>
            </a:r>
            <a:endParaRPr lang="en-US" sz="11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方法论与实践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项目管理不仅有通用流程，还需结合具体方法论与实践经验。不同的项目环境和需求，要求采用不同的管理策略与实践。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907a899-b5bc-44e1-8150-492847ebdd49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4482814"/>
            <a:chOff x="660400" y="1130300"/>
            <a:chExt cx="10858500" cy="4482814"/>
          </a:xfrm>
        </p:grpSpPr>
        <p:sp>
          <p:nvSpPr>
            <p:cNvPr id="4" name="TextBox 4"/>
            <p:cNvSpPr txBox="1"/>
            <p:nvPr/>
          </p:nvSpPr>
          <p:spPr>
            <a:xfrm>
              <a:off x="660400" y="1130300"/>
              <a:ext cx="10858500" cy="70843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拥抱变化、快速交付的价值观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728980" y="2394000"/>
              <a:ext cx="2601946" cy="3219114"/>
              <a:chOff x="728980" y="2394000"/>
              <a:chExt cx="2601946" cy="3219114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728980" y="2394000"/>
                <a:ext cx="2601946" cy="3219114"/>
              </a:xfrm>
              <a:prstGeom prst="roundRect">
                <a:avLst>
                  <a:gd name="adj" fmla="val 6684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782728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强调个体与互动、可工作软件、客户合作和响应变化的价值观，为敏捷开发提供了思想基础。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82728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敏捷宣言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2235786" y="2463572"/>
                <a:ext cx="1041394" cy="1041394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35445" y="2394000"/>
              <a:ext cx="2601946" cy="3219114"/>
              <a:chOff x="3345758" y="2394000"/>
              <a:chExt cx="2601946" cy="3219114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3345758" y="2394000"/>
                <a:ext cx="2601946" cy="3219114"/>
              </a:xfrm>
              <a:prstGeom prst="roundRect">
                <a:avLst>
                  <a:gd name="adj" fmla="val 6684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3399506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最流行的敏捷开发方法之一。通过短周期的迭代（Sprint）、每日站会、Sprint评审和回顾会议，实现快速交付和持续改进。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399506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Scrum框架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852564" y="2463572"/>
                <a:ext cx="1041394" cy="1041394"/>
              </a:xfrm>
              <a:prstGeom prst="ellipse">
                <a:avLst/>
              </a:prstGeom>
              <a:solidFill>
                <a:srgbClr val="768394">
                  <a:alpha val="8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141910" y="2394000"/>
              <a:ext cx="2601946" cy="3219114"/>
              <a:chOff x="6154184" y="2394000"/>
              <a:chExt cx="2601946" cy="3219114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6154184" y="2394000"/>
                <a:ext cx="2601946" cy="3219114"/>
              </a:xfrm>
              <a:prstGeom prst="roundRect">
                <a:avLst>
                  <a:gd name="adj" fmla="val 6684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6207933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起源于丰田生产方式，通过可视化工作流、限制在制品数量（WIP），帮助团队识别瓶颈，提升工作流动效率。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207933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看板方法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660989" y="2463572"/>
                <a:ext cx="1041394" cy="1041394"/>
              </a:xfrm>
              <a:prstGeom prst="ellipse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8848374" y="2394000"/>
              <a:ext cx="2601946" cy="3219114"/>
              <a:chOff x="8848374" y="2394000"/>
              <a:chExt cx="2601946" cy="3219114"/>
            </a:xfrm>
          </p:grpSpPr>
          <p:sp>
            <p:nvSpPr>
              <p:cNvPr id="21" name="AutoShape 21"/>
              <p:cNvSpPr/>
              <p:nvPr/>
            </p:nvSpPr>
            <p:spPr>
              <a:xfrm>
                <a:off x="8848374" y="2394000"/>
                <a:ext cx="2601946" cy="3219114"/>
              </a:xfrm>
              <a:prstGeom prst="roundRect">
                <a:avLst>
                  <a:gd name="adj" fmla="val 6684"/>
                </a:avLst>
              </a:prstGeom>
              <a:ln w="3175">
                <a:solidFill>
                  <a:srgbClr val="768394">
                    <a:alpha val="50196"/>
                  </a:srgbClr>
                </a:solidFill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8902123" y="4170199"/>
                <a:ext cx="2494450" cy="133922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spcBef>
                    <a:spcPts val="0"/>
                  </a:spcBef>
                  <a:buFont typeface="+mj-lt"/>
                  <a:buAutoNum type="arabicPeriod"/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适用于需求不明确、变化频繁，或需要快速验证市场反馈的创新性项目，如软件开发、产品设计等。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8902123" y="3504967"/>
                <a:ext cx="2494450" cy="665232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敏捷适用场景</a:t>
                </a:r>
                <a:endParaRPr lang="en-US" sz="1100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10355179" y="2463572"/>
                <a:ext cx="1041394" cy="1041394"/>
              </a:xfrm>
              <a:prstGeom prst="ellipse">
                <a:avLst/>
              </a:prstGeom>
              <a:solidFill>
                <a:srgbClr val="768394">
                  <a:alpha val="8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敏捷项目管理</a:t>
            </a:r>
            <a:endParaRPr lang="en-US" sz="11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da91216-dd35-424d-b56d-300e54e9bbc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399" y="1130299"/>
            <a:ext cx="10858501" cy="4947023"/>
            <a:chOff x="660399" y="1130299"/>
            <a:chExt cx="10858501" cy="4947023"/>
          </a:xfrm>
        </p:grpSpPr>
        <p:sp>
          <p:nvSpPr>
            <p:cNvPr id="4" name="TextBox 4"/>
            <p:cNvSpPr txBox="1"/>
            <p:nvPr/>
          </p:nvSpPr>
          <p:spPr>
            <a:xfrm>
              <a:off x="660399" y="1130299"/>
              <a:ext cx="10858500" cy="82800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l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从成功与失败中汲取经验教训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0" y="2442986"/>
              <a:ext cx="5354692" cy="1722968"/>
              <a:chOff x="660400" y="2442986"/>
              <a:chExt cx="5354692" cy="1722968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660400" y="2442986"/>
                <a:ext cx="5354692" cy="1722968"/>
              </a:xfrm>
              <a:custGeom>
                <a:avLst/>
                <a:gdLst/>
                <a:ahLst/>
                <a:cxnLst/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1884438" y="2538623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案例研究价值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1884438" y="3186623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通过分析真实或模拟的项目案例，将理论知识与实际情境相结合，学习成功经验，吸取失败教训，提升解决实际问题的能力。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788632" y="2651842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t" anchorCtr="0"/>
              <a:lstStyle/>
              <a:p>
                <a:pPr algn="l">
                  <a:defRPr/>
                </a:pPr>
                <a:r>
                  <a:rPr lang="en-US" sz="5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6164208" y="2442986"/>
              <a:ext cx="5354692" cy="1722968"/>
              <a:chOff x="6164208" y="2442986"/>
              <a:chExt cx="5354692" cy="1722968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6164208" y="2442986"/>
                <a:ext cx="5354692" cy="1722968"/>
              </a:xfrm>
              <a:custGeom>
                <a:avLst/>
                <a:gdLst/>
                <a:ahLst/>
                <a:cxnLst/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7388246" y="2538623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大型基建项目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7388246" y="3186623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分析大型基础设施项目（如高铁、桥梁）的案例，重点学习其在复杂环境下的范围管理、风险管理及多方干系人协调机制。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6292440" y="2651842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t" anchorCtr="0"/>
              <a:lstStyle/>
              <a:p>
                <a:pPr algn="l">
                  <a:defRPr/>
                </a:pPr>
                <a:r>
                  <a:rPr lang="en-US" sz="5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660400" y="4354354"/>
              <a:ext cx="5354692" cy="1722968"/>
              <a:chOff x="660400" y="4354354"/>
              <a:chExt cx="5354692" cy="1722968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660400" y="4354354"/>
                <a:ext cx="5354692" cy="1722968"/>
              </a:xfrm>
              <a:custGeom>
                <a:avLst/>
                <a:gdLst/>
                <a:ahLst/>
                <a:cxnLst/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1884438" y="4449991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软件开发项目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1884438" y="5097991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通过软件开发项目案例，探讨不同开发模型（瀑布、敏捷）的应用，以及需求管理、质量管理在其中的关键作用。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788632" y="4563210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t" anchorCtr="0"/>
              <a:lstStyle/>
              <a:p>
                <a:pPr algn="l">
                  <a:defRPr/>
                </a:pPr>
                <a:r>
                  <a:rPr lang="en-US" sz="5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6164208" y="4354354"/>
              <a:ext cx="5354692" cy="1722968"/>
              <a:chOff x="6164208" y="4354354"/>
              <a:chExt cx="5354692" cy="1722968"/>
            </a:xfrm>
          </p:grpSpPr>
          <p:sp>
            <p:nvSpPr>
              <p:cNvPr id="21" name="AutoShape 21"/>
              <p:cNvSpPr/>
              <p:nvPr/>
            </p:nvSpPr>
            <p:spPr>
              <a:xfrm>
                <a:off x="6164208" y="4354354"/>
                <a:ext cx="5354692" cy="1722968"/>
              </a:xfrm>
              <a:custGeom>
                <a:avLst/>
                <a:gdLst/>
                <a:ahLst/>
                <a:cxnLst/>
                <a:rect l="l" t="t" r="r" b="b"/>
                <a:pathLst>
                  <a:path w="5105400" h="6858000">
                    <a:moveTo>
                      <a:pt x="0" y="0"/>
                    </a:moveTo>
                    <a:lnTo>
                      <a:pt x="5105400" y="0"/>
                    </a:lnTo>
                    <a:lnTo>
                      <a:pt x="5105400" y="6858000"/>
                    </a:lnTo>
                    <a:lnTo>
                      <a:pt x="0" y="6858000"/>
                    </a:lnTo>
                    <a:close/>
                  </a:path>
                </a:pathLst>
              </a:cu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22" name="TextBox 22"/>
              <p:cNvSpPr txBox="1"/>
              <p:nvPr/>
            </p:nvSpPr>
            <p:spPr>
              <a:xfrm>
                <a:off x="7388247" y="4449991"/>
                <a:ext cx="3974596" cy="64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复盘与启示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7388246" y="5097991"/>
                <a:ext cx="3974596" cy="828000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对案例进行深入复盘，总结导致项目成功或失败的关键因素，并思考如何将这些启示应用到未来的项目管理实践中。</a:t>
                </a:r>
                <a:endParaRPr lang="en-US" sz="1100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6292440" y="4563210"/>
                <a:ext cx="1095806" cy="14350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t" anchorCtr="0"/>
              <a:lstStyle/>
              <a:p>
                <a:pPr algn="l">
                  <a:defRPr/>
                </a:pPr>
                <a:r>
                  <a:rPr lang="en-US" sz="54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项目管理案例</a:t>
            </a:r>
            <a:endParaRPr lang="en-US" sz="11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4caed9d6-c0d5-402d-a13c-963d60d56e8c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0" y="1130300"/>
            <a:ext cx="12192000" cy="4305311"/>
            <a:chOff x="0" y="1130300"/>
            <a:chExt cx="12192000" cy="4305311"/>
          </a:xfrm>
        </p:grpSpPr>
        <p:sp>
          <p:nvSpPr>
            <p:cNvPr id="4" name="AutoShape 4"/>
            <p:cNvSpPr/>
            <p:nvPr/>
          </p:nvSpPr>
          <p:spPr>
            <a:xfrm>
              <a:off x="0" y="3406786"/>
              <a:ext cx="12192000" cy="1076060"/>
            </a:xfrm>
            <a:prstGeom prst="rect">
              <a:avLst/>
            </a:prstGeom>
            <a:solidFill>
              <a:srgbClr val="FFC803">
                <a:alpha val="10196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AutoShape 5"/>
            <p:cNvSpPr/>
            <p:nvPr/>
          </p:nvSpPr>
          <p:spPr>
            <a:xfrm>
              <a:off x="660400" y="3944816"/>
              <a:ext cx="10858500" cy="0"/>
            </a:xfrm>
            <a:prstGeom prst="straightConnector1">
              <a:avLst/>
            </a:prstGeom>
            <a:ln w="6350">
              <a:gradFill>
                <a:gsLst>
                  <a:gs pos="0">
                    <a:srgbClr val="FFC803">
                      <a:alpha val="0"/>
                    </a:srgbClr>
                  </a:gs>
                  <a:gs pos="100000">
                    <a:srgbClr val="FFC803">
                      <a:alpha val="100000"/>
                    </a:srgbClr>
                  </a:gs>
                </a:gsLst>
                <a:lin ang="0"/>
              </a:gradFill>
              <a:prstDash val="solid"/>
              <a:headEnd type="none"/>
              <a:tailEnd type="triangle"/>
            </a:ln>
          </p:spPr>
        </p:sp>
        <p:grpSp>
          <p:nvGrpSpPr>
            <p:cNvPr id="6" name="Group 6"/>
            <p:cNvGrpSpPr/>
            <p:nvPr/>
          </p:nvGrpSpPr>
          <p:grpSpPr>
            <a:xfrm rot="0">
              <a:off x="660400" y="3650127"/>
              <a:ext cx="2568077" cy="1785484"/>
              <a:chOff x="430475" y="3650127"/>
              <a:chExt cx="2568077" cy="1785484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1411803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grpSp>
            <p:nvGrpSpPr>
              <p:cNvPr id="8" name="Group 8"/>
              <p:cNvGrpSpPr/>
              <p:nvPr/>
            </p:nvGrpSpPr>
            <p:grpSpPr>
              <a:xfrm rot="0">
                <a:off x="430475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9" name="TextBox 9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项目管理基础</a:t>
                  </a:r>
                  <a:endParaRPr lang="en-US" sz="1100"/>
                </a:p>
              </p:txBody>
            </p:sp>
            <p:sp>
              <p:nvSpPr>
                <p:cNvPr id="10" name="AutoShape 10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11" name="Group 11"/>
            <p:cNvGrpSpPr/>
            <p:nvPr/>
          </p:nvGrpSpPr>
          <p:grpSpPr>
            <a:xfrm rot="0">
              <a:off x="2694819" y="2441361"/>
              <a:ext cx="2568077" cy="1795270"/>
              <a:chOff x="2091348" y="2441361"/>
              <a:chExt cx="2568077" cy="1795270"/>
            </a:xfrm>
          </p:grpSpPr>
          <p:sp>
            <p:nvSpPr>
              <p:cNvPr id="12" name="TextBox 12"/>
              <p:cNvSpPr txBox="1"/>
              <p:nvPr/>
            </p:nvSpPr>
            <p:spPr>
              <a:xfrm>
                <a:off x="3088485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E84C8F">
                      <a:alpha val="100000"/>
                      <a:lumMod val="60000"/>
                      <a:lumOff val="40000"/>
                    </a:srgbClr>
                  </a:gs>
                  <a:gs pos="75000">
                    <a:srgbClr val="E84C8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grpSp>
            <p:nvGrpSpPr>
              <p:cNvPr id="13" name="Group 13"/>
              <p:cNvGrpSpPr/>
              <p:nvPr/>
            </p:nvGrpSpPr>
            <p:grpSpPr>
              <a:xfrm rot="0">
                <a:off x="2091348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14" name="TextBox 14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项目生命周期</a:t>
                  </a:r>
                  <a:endParaRPr lang="en-US" sz="1100"/>
                </a:p>
              </p:txBody>
            </p:sp>
            <p:sp>
              <p:nvSpPr>
                <p:cNvPr id="15" name="AutoShape 15"/>
                <p:cNvSpPr/>
                <p:nvPr/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sp>
          <p:nvSpPr>
            <p:cNvPr id="16" name="AutoShape 16"/>
            <p:cNvSpPr/>
            <p:nvPr/>
          </p:nvSpPr>
          <p:spPr>
            <a:xfrm>
              <a:off x="666750" y="1130300"/>
              <a:ext cx="10858500" cy="1002918"/>
            </a:xfrm>
            <a:prstGeom prst="rect">
              <a:avLst/>
            </a:prstGeom>
            <a:ln>
              <a:prstDash val="solid"/>
              <a:headEnd type="none"/>
              <a:tailEnd type="none"/>
            </a:ln>
          </p:spPr>
        </p:sp>
        <p:grpSp>
          <p:nvGrpSpPr>
            <p:cNvPr id="17" name="Group 17"/>
            <p:cNvGrpSpPr/>
            <p:nvPr/>
          </p:nvGrpSpPr>
          <p:grpSpPr>
            <a:xfrm rot="0">
              <a:off x="4729238" y="3650127"/>
              <a:ext cx="2568077" cy="1785484"/>
              <a:chOff x="3751497" y="3650127"/>
              <a:chExt cx="2568077" cy="1785484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4765167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grpSp>
            <p:nvGrpSpPr>
              <p:cNvPr id="19" name="Group 19"/>
              <p:cNvGrpSpPr/>
              <p:nvPr/>
            </p:nvGrpSpPr>
            <p:grpSpPr>
              <a:xfrm rot="0">
                <a:off x="3751497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20" name="TextBox 20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核心管理要素</a:t>
                  </a:r>
                  <a:endParaRPr lang="en-US" sz="1100"/>
                </a:p>
              </p:txBody>
            </p:sp>
            <p:sp>
              <p:nvSpPr>
                <p:cNvPr id="21" name="AutoShape 21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2" name="Group 22"/>
            <p:cNvGrpSpPr/>
            <p:nvPr/>
          </p:nvGrpSpPr>
          <p:grpSpPr>
            <a:xfrm rot="0">
              <a:off x="6763657" y="2441361"/>
              <a:ext cx="2568077" cy="1795270"/>
              <a:chOff x="5444712" y="2441361"/>
              <a:chExt cx="2568077" cy="1795270"/>
            </a:xfrm>
          </p:grpSpPr>
          <p:sp>
            <p:nvSpPr>
              <p:cNvPr id="23" name="TextBox 23"/>
              <p:cNvSpPr txBox="1"/>
              <p:nvPr/>
            </p:nvSpPr>
            <p:spPr>
              <a:xfrm>
                <a:off x="6441849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E84C8F">
                      <a:alpha val="100000"/>
                      <a:lumMod val="60000"/>
                      <a:lumOff val="40000"/>
                    </a:srgbClr>
                  </a:gs>
                  <a:gs pos="75000">
                    <a:srgbClr val="E84C8F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20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  <p:grpSp>
            <p:nvGrpSpPr>
              <p:cNvPr id="24" name="Group 24"/>
              <p:cNvGrpSpPr/>
              <p:nvPr/>
            </p:nvGrpSpPr>
            <p:grpSpPr>
              <a:xfrm rot="0">
                <a:off x="5444712" y="2441361"/>
                <a:ext cx="2568077" cy="1205891"/>
                <a:chOff x="1663877" y="5316110"/>
                <a:chExt cx="2568077" cy="1205891"/>
              </a:xfrm>
            </p:grpSpPr>
            <p:sp>
              <p:nvSpPr>
                <p:cNvPr id="25" name="TextBox 25"/>
                <p:cNvSpPr txBox="1"/>
                <p:nvPr/>
              </p:nvSpPr>
              <p:spPr>
                <a:xfrm>
                  <a:off x="1663877" y="5316110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b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常用工具与技术</a:t>
                  </a:r>
                  <a:endParaRPr lang="en-US" sz="1100"/>
                </a:p>
              </p:txBody>
            </p:sp>
            <p:sp>
              <p:nvSpPr>
                <p:cNvPr id="26" name="AutoShape 26"/>
                <p:cNvSpPr/>
                <p:nvPr/>
              </p:nvSpPr>
              <p:spPr>
                <a:xfrm flipV="1">
                  <a:off x="2954266" y="6134100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  <p:grpSp>
          <p:nvGrpSpPr>
            <p:cNvPr id="27" name="Group 27"/>
            <p:cNvGrpSpPr/>
            <p:nvPr/>
          </p:nvGrpSpPr>
          <p:grpSpPr>
            <a:xfrm rot="0">
              <a:off x="8798076" y="3650127"/>
              <a:ext cx="2568077" cy="1785484"/>
              <a:chOff x="7127744" y="3650127"/>
              <a:chExt cx="2568077" cy="1785484"/>
            </a:xfrm>
          </p:grpSpPr>
          <p:sp>
            <p:nvSpPr>
              <p:cNvPr id="28" name="TextBox 28"/>
              <p:cNvSpPr txBox="1"/>
              <p:nvPr/>
            </p:nvSpPr>
            <p:spPr>
              <a:xfrm>
                <a:off x="8118531" y="3650127"/>
                <a:ext cx="586504" cy="586504"/>
              </a:xfrm>
              <a:prstGeom prst="ellipse">
                <a:avLst/>
              </a:prstGeom>
              <a:gradFill>
                <a:gsLst>
                  <a:gs pos="0">
                    <a:srgbClr val="FFC803">
                      <a:alpha val="100000"/>
                      <a:lumMod val="60000"/>
                      <a:lumOff val="40000"/>
                    </a:srgbClr>
                  </a:gs>
                  <a:gs pos="75000">
                    <a:srgbClr val="FFC803">
                      <a:alpha val="100000"/>
                    </a:srgbClr>
                  </a:gs>
                </a:gsLst>
                <a:lin ang="2700000"/>
              </a:gradFill>
              <a:ln w="1270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05</a:t>
                </a:r>
                <a:endParaRPr lang="en-US" sz="1100"/>
              </a:p>
            </p:txBody>
          </p:sp>
          <p:grpSp>
            <p:nvGrpSpPr>
              <p:cNvPr id="29" name="Group 29"/>
              <p:cNvGrpSpPr/>
              <p:nvPr/>
            </p:nvGrpSpPr>
            <p:grpSpPr>
              <a:xfrm rot="0">
                <a:off x="7127744" y="4236631"/>
                <a:ext cx="2568077" cy="1198980"/>
                <a:chOff x="1670227" y="4601292"/>
                <a:chExt cx="2568077" cy="1198980"/>
              </a:xfrm>
            </p:grpSpPr>
            <p:sp>
              <p:nvSpPr>
                <p:cNvPr id="30" name="TextBox 30"/>
                <p:cNvSpPr txBox="1"/>
                <p:nvPr/>
              </p:nvSpPr>
              <p:spPr>
                <a:xfrm>
                  <a:off x="1670227" y="5090848"/>
                  <a:ext cx="2568077" cy="709424"/>
                </a:xfrm>
                <a:prstGeom prst="rect">
                  <a:avLst/>
                </a:prstGeom>
                <a:ln>
                  <a:headEnd type="none"/>
                  <a:tailEnd type="none"/>
                </a:ln>
              </p:spPr>
              <p:txBody>
                <a:bodyPr vert="horz" wrap="square" lIns="91440" tIns="45720" rIns="91440" bIns="45720" rtlCol="0" anchor="t" anchorCtr="0"/>
                <a:lstStyle/>
                <a:p>
                  <a:pPr algn="l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2000" b="1" i="0" strike="noStrike">
                      <a:solidFill>
                        <a:srgbClr val="000000">
                          <a:alpha val="100000"/>
                        </a:srgbClr>
                      </a:solidFill>
                      <a:latin typeface="微软雅黑" panose="020B0503020204020204" charset="-122"/>
                      <a:ea typeface="微软雅黑" panose="020B0503020204020204" charset="-122"/>
                      <a:cs typeface="微软雅黑" panose="020B0503020204020204" charset="-122"/>
                    </a:rPr>
                    <a:t>方法论与实践</a:t>
                  </a:r>
                  <a:endParaRPr lang="en-US" sz="1100"/>
                </a:p>
              </p:txBody>
            </p:sp>
            <p:sp>
              <p:nvSpPr>
                <p:cNvPr id="31" name="AutoShape 31"/>
                <p:cNvSpPr/>
                <p:nvPr/>
              </p:nvSpPr>
              <p:spPr>
                <a:xfrm>
                  <a:off x="2954266" y="4601292"/>
                  <a:ext cx="0" cy="387901"/>
                </a:xfrm>
                <a:prstGeom prst="line">
                  <a:avLst/>
                </a:prstGeom>
                <a:ln w="6350">
                  <a:gradFill>
                    <a:gsLst>
                      <a:gs pos="0">
                        <a:srgbClr val="FFC803">
                          <a:alpha val="0"/>
                        </a:srgbClr>
                      </a:gs>
                      <a:gs pos="100000">
                        <a:srgbClr val="FFC803">
                          <a:alpha val="100000"/>
                        </a:srgbClr>
                      </a:gs>
                    </a:gsLst>
                    <a:lin ang="0"/>
                  </a:gradFill>
                  <a:prstDash val="solid"/>
                  <a:headEnd type="none"/>
                  <a:tailEnd type="triangle"/>
                </a:ln>
              </p:spPr>
            </p:sp>
          </p:grpSp>
        </p:grpSp>
      </p:grpSp>
      <p:sp>
        <p:nvSpPr>
          <p:cNvPr id="32" name="TextBox 32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目录</a:t>
            </a:r>
            <a:endParaRPr lang="en-US" sz="11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32208" y="1643605"/>
            <a:ext cx="5286691" cy="2674395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4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谢谢观看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6232208" y="558546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1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报告人名称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6232208" y="585978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20xx.xx.xx</a:t>
            </a:r>
            <a:endParaRPr lang="en-US" sz="11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项目管理基础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项目管理是现代企业管理的核心，通过系统化方法整合资源，实现特定目标。本章将阐述其基本概念、重要性及核心原则，为后续深入探讨奠定理论基础。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70427a0-c0a0-45fe-a05b-eaf7b6a11ce9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1" y="1412774"/>
            <a:ext cx="10871200" cy="4569168"/>
            <a:chOff x="660401" y="1412774"/>
            <a:chExt cx="10871200" cy="4569168"/>
          </a:xfrm>
        </p:grpSpPr>
        <p:sp>
          <p:nvSpPr>
            <p:cNvPr id="4" name="TextBox 4"/>
            <p:cNvSpPr txBox="1"/>
            <p:nvPr/>
          </p:nvSpPr>
          <p:spPr>
            <a:xfrm>
              <a:off x="669926" y="1412774"/>
              <a:ext cx="10848974" cy="523220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b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明确项目管理的内涵与价值</a:t>
              </a:r>
              <a:endParaRPr lang="en-US" sz="1100"/>
            </a:p>
          </p:txBody>
        </p:sp>
        <p:grpSp>
          <p:nvGrpSpPr>
            <p:cNvPr id="5" name="Group 5"/>
            <p:cNvGrpSpPr/>
            <p:nvPr/>
          </p:nvGrpSpPr>
          <p:grpSpPr>
            <a:xfrm rot="0">
              <a:off x="660401" y="2727811"/>
              <a:ext cx="3400155" cy="3254131"/>
              <a:chOff x="660401" y="2727811"/>
              <a:chExt cx="3400155" cy="3254131"/>
            </a:xfrm>
          </p:grpSpPr>
          <p:sp>
            <p:nvSpPr>
              <p:cNvPr id="6" name="AutoShape 6"/>
              <p:cNvSpPr/>
              <p:nvPr/>
            </p:nvSpPr>
            <p:spPr>
              <a:xfrm>
                <a:off x="660401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917793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项目管理定义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917793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通过计划、组织、领导和控制项目中的各项活动，以实现项目目标的管理过程。它强调在限定时间内，利用有限资源，完成独特性任务。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917793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395923" y="2727811"/>
              <a:ext cx="3400155" cy="3254131"/>
              <a:chOff x="4395923" y="2727811"/>
              <a:chExt cx="3400155" cy="3254131"/>
            </a:xfrm>
          </p:grpSpPr>
          <p:sp>
            <p:nvSpPr>
              <p:cNvPr id="11" name="AutoShape 11"/>
              <p:cNvSpPr/>
              <p:nvPr/>
            </p:nvSpPr>
            <p:spPr>
              <a:xfrm>
                <a:off x="4395923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4653315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项目管理重要性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653315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有效的项目管理是企业降低成本、提高效率、增强市场竞争力的关键。它能确保项目按时、按预算、高质量交付，满足各方期望。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4672058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</p:grpSp>
        <p:grpSp>
          <p:nvGrpSpPr>
            <p:cNvPr id="15" name="Group 15"/>
            <p:cNvGrpSpPr/>
            <p:nvPr/>
          </p:nvGrpSpPr>
          <p:grpSpPr>
            <a:xfrm rot="0">
              <a:off x="8131446" y="2727811"/>
              <a:ext cx="3400155" cy="3254131"/>
              <a:chOff x="8131446" y="2727811"/>
              <a:chExt cx="3400155" cy="3254131"/>
            </a:xfrm>
          </p:grpSpPr>
          <p:sp>
            <p:nvSpPr>
              <p:cNvPr id="16" name="AutoShape 16"/>
              <p:cNvSpPr/>
              <p:nvPr/>
            </p:nvSpPr>
            <p:spPr>
              <a:xfrm>
                <a:off x="8131446" y="2727811"/>
                <a:ext cx="3400155" cy="3254131"/>
              </a:xfrm>
              <a:prstGeom prst="round2DiagRect">
                <a:avLst/>
              </a:prstGeom>
              <a:solidFill>
                <a:srgbClr val="768394">
                  <a:alpha val="14901"/>
                </a:srgbClr>
              </a:solidFill>
              <a:ln>
                <a:prstDash val="solid"/>
                <a:headEnd type="none"/>
                <a:tailEnd type="none"/>
              </a:ln>
            </p:spPr>
          </p:sp>
          <p:sp>
            <p:nvSpPr>
              <p:cNvPr id="17" name="TextBox 17"/>
              <p:cNvSpPr txBox="1"/>
              <p:nvPr/>
            </p:nvSpPr>
            <p:spPr>
              <a:xfrm>
                <a:off x="8388838" y="2934854"/>
                <a:ext cx="2935748" cy="728938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l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核心管理要素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8388838" y="3726671"/>
                <a:ext cx="2935749" cy="1267719"/>
              </a:xfrm>
              <a:prstGeom prst="rect">
                <a:avLst/>
              </a:prstGeom>
              <a:ln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涵盖范围、时间、成本、质量、风险、沟通等多个管理要素，这些要素相互关联、相互制约，共同构成项目管理的完整体系。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8512538" y="5136219"/>
                <a:ext cx="639919" cy="584775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l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</p:grpSp>
      </p:grpSp>
      <p:sp>
        <p:nvSpPr>
          <p:cNvPr id="20" name="TextBox 2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项目管理定义</a:t>
            </a:r>
            <a:endParaRPr lang="en-US"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6b82207-3481-48f5-b7af-39aa463fc27e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522130" y="1134289"/>
            <a:ext cx="10996770" cy="4859368"/>
            <a:chOff x="522130" y="1134289"/>
            <a:chExt cx="10996770" cy="4859368"/>
          </a:xfrm>
        </p:grpSpPr>
        <p:sp>
          <p:nvSpPr>
            <p:cNvPr id="4" name="AutoShape 4"/>
            <p:cNvSpPr/>
            <p:nvPr/>
          </p:nvSpPr>
          <p:spPr>
            <a:xfrm>
              <a:off x="719138" y="2966537"/>
              <a:ext cx="10753725" cy="287206"/>
            </a:xfrm>
            <a:prstGeom prst="rightArrow">
              <a:avLst>
                <a:gd name="adj1" fmla="val 100000"/>
                <a:gd name="adj2" fmla="val 71429"/>
              </a:avLst>
            </a:prstGeom>
            <a:solidFill>
              <a:srgbClr val="768394">
                <a:alpha val="80000"/>
              </a:srgbClr>
            </a:solidFill>
            <a:ln>
              <a:solidFill>
                <a:srgbClr val="FFFFFF">
                  <a:alpha val="100000"/>
                </a:srgbClr>
              </a:solidFill>
              <a:headEnd type="none"/>
              <a:tailEnd type="none"/>
            </a:ln>
          </p:spPr>
        </p:sp>
        <p:grpSp>
          <p:nvGrpSpPr>
            <p:cNvPr id="5" name="Group 5"/>
            <p:cNvGrpSpPr/>
            <p:nvPr/>
          </p:nvGrpSpPr>
          <p:grpSpPr>
            <a:xfrm rot="0">
              <a:off x="522130" y="2177640"/>
              <a:ext cx="2120332" cy="3816017"/>
              <a:chOff x="522130" y="2177640"/>
              <a:chExt cx="2120332" cy="3816017"/>
            </a:xfrm>
          </p:grpSpPr>
          <p:sp>
            <p:nvSpPr>
              <p:cNvPr id="6" name="TextBox 6"/>
              <p:cNvSpPr txBox="1"/>
              <p:nvPr/>
            </p:nvSpPr>
            <p:spPr>
              <a:xfrm>
                <a:off x="5221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明确目标与范围</a:t>
                </a:r>
                <a:endParaRPr lang="en-US" sz="1100"/>
              </a:p>
            </p:txBody>
          </p:sp>
          <p:sp>
            <p:nvSpPr>
              <p:cNvPr id="7" name="TextBox 7"/>
              <p:cNvSpPr txBox="1"/>
              <p:nvPr/>
            </p:nvSpPr>
            <p:spPr>
              <a:xfrm>
                <a:off x="14318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719138" y="3499825"/>
                <a:ext cx="1923323" cy="249383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项目启动之初，必须与所有干系人充分沟通，明确项目的具体目标、可交付成果和工作边界，确保各方期望一致。</a:t>
                </a:r>
                <a:endParaRPr lang="en-US" sz="1100"/>
              </a:p>
            </p:txBody>
          </p:sp>
        </p:grpSp>
        <p:grpSp>
          <p:nvGrpSpPr>
            <p:cNvPr id="9" name="Group 9"/>
            <p:cNvGrpSpPr/>
            <p:nvPr/>
          </p:nvGrpSpPr>
          <p:grpSpPr>
            <a:xfrm rot="0">
              <a:off x="2729730" y="2177640"/>
              <a:ext cx="2120332" cy="3816017"/>
              <a:chOff x="2729730" y="2177640"/>
              <a:chExt cx="2120332" cy="3816017"/>
            </a:xfrm>
          </p:grpSpPr>
          <p:sp>
            <p:nvSpPr>
              <p:cNvPr id="10" name="TextBox 10"/>
              <p:cNvSpPr txBox="1"/>
              <p:nvPr/>
            </p:nvSpPr>
            <p:spPr>
              <a:xfrm>
                <a:off x="27297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有效的时间管理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36394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2926738" y="3499825"/>
                <a:ext cx="1923323" cy="249383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制定详细的项目时间表，识别关键路径，合理安排任务顺序与资源，确保项目按期完成，并对进度偏差及时调整。</a:t>
                </a:r>
                <a:endParaRPr lang="en-US" sz="1100"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0">
              <a:off x="4937330" y="2177640"/>
              <a:ext cx="2120332" cy="3816017"/>
              <a:chOff x="4937330" y="2177640"/>
              <a:chExt cx="2120332" cy="3816017"/>
            </a:xfrm>
          </p:grpSpPr>
          <p:sp>
            <p:nvSpPr>
              <p:cNvPr id="14" name="TextBox 14"/>
              <p:cNvSpPr txBox="1"/>
              <p:nvPr/>
            </p:nvSpPr>
            <p:spPr>
              <a:xfrm>
                <a:off x="49373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合理的资源分配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58470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5134338" y="3499825"/>
                <a:ext cx="1923323" cy="249383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对项目所需的人力、物力、财力等资源进行精准评估和优化配置，确保资源在正确的时间以正确的数量投入到项目中。</a:t>
                </a:r>
                <a:endParaRPr lang="en-US" sz="1100"/>
              </a:p>
            </p:txBody>
          </p:sp>
        </p:grpSp>
        <p:grpSp>
          <p:nvGrpSpPr>
            <p:cNvPr id="17" name="Group 17"/>
            <p:cNvGrpSpPr/>
            <p:nvPr/>
          </p:nvGrpSpPr>
          <p:grpSpPr>
            <a:xfrm rot="0">
              <a:off x="7144929" y="2177640"/>
              <a:ext cx="2120332" cy="3816017"/>
              <a:chOff x="7144929" y="2177640"/>
              <a:chExt cx="2120332" cy="3816017"/>
            </a:xfrm>
          </p:grpSpPr>
          <p:sp>
            <p:nvSpPr>
              <p:cNvPr id="18" name="TextBox 18"/>
              <p:cNvSpPr txBox="1"/>
              <p:nvPr/>
            </p:nvSpPr>
            <p:spPr>
              <a:xfrm>
                <a:off x="7144929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高效的沟通协作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8054641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7341937" y="3499825"/>
                <a:ext cx="1923323" cy="249383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建立顺畅的沟通渠道，促进项目团队内部及与外部干系人之间的信息共享与协作，及时解决问题，凝聚团队共识。</a:t>
                </a:r>
                <a:endParaRPr lang="en-US" sz="1100"/>
              </a:p>
            </p:txBody>
          </p:sp>
        </p:grpSp>
        <p:grpSp>
          <p:nvGrpSpPr>
            <p:cNvPr id="21" name="Group 21"/>
            <p:cNvGrpSpPr/>
            <p:nvPr/>
          </p:nvGrpSpPr>
          <p:grpSpPr>
            <a:xfrm rot="0">
              <a:off x="9352530" y="2177640"/>
              <a:ext cx="2120332" cy="3816017"/>
              <a:chOff x="9352530" y="2177640"/>
              <a:chExt cx="2120332" cy="3816017"/>
            </a:xfrm>
          </p:grpSpPr>
          <p:sp>
            <p:nvSpPr>
              <p:cNvPr id="22" name="TextBox 22"/>
              <p:cNvSpPr txBox="1"/>
              <p:nvPr/>
            </p:nvSpPr>
            <p:spPr>
              <a:xfrm>
                <a:off x="9352530" y="2177640"/>
                <a:ext cx="2120332" cy="661450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全面的风险管理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10262242" y="2839803"/>
                <a:ext cx="497914" cy="497914"/>
              </a:xfrm>
              <a:prstGeom prst="ellipse">
                <a:avLst/>
              </a:prstGeom>
              <a:solidFill>
                <a:srgbClr val="FFFFFF">
                  <a:alpha val="100000"/>
                </a:srgbClr>
              </a:solidFill>
              <a:ln w="28575">
                <a:gradFill>
                  <a:gsLst>
                    <a:gs pos="0">
                      <a:srgbClr val="FFC803">
                        <a:alpha val="100000"/>
                      </a:srgbClr>
                    </a:gs>
                    <a:gs pos="57999">
                      <a:srgbClr val="E84C8F">
                        <a:alpha val="100000"/>
                      </a:srgbClr>
                    </a:gs>
                    <a:gs pos="100000">
                      <a:srgbClr val="2BA8F5">
                        <a:alpha val="100000"/>
                      </a:srgbClr>
                    </a:gs>
                  </a:gsLst>
                  <a:lin ang="5400000"/>
                </a:gradFill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0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5</a:t>
                </a:r>
                <a:endParaRPr lang="en-US" sz="1100"/>
              </a:p>
            </p:txBody>
          </p:sp>
          <p:sp>
            <p:nvSpPr>
              <p:cNvPr id="24" name="TextBox 24"/>
              <p:cNvSpPr txBox="1"/>
              <p:nvPr/>
            </p:nvSpPr>
            <p:spPr>
              <a:xfrm>
                <a:off x="9549538" y="3499825"/>
                <a:ext cx="1923323" cy="2493832"/>
              </a:xfrm>
              <a:prstGeom prst="snip2SameRect">
                <a:avLst>
                  <a:gd name="adj1" fmla="val 0"/>
                  <a:gd name="adj2" fmla="val 0"/>
                </a:avLst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系统地识别、评估项目潜在风险，并制定并执行有效的应对策略和预案，以降低不确定性对项目目标的冲击。</a:t>
                </a:r>
                <a:endParaRPr lang="en-US" sz="1100"/>
              </a:p>
            </p:txBody>
          </p:sp>
        </p:grpSp>
        <p:sp>
          <p:nvSpPr>
            <p:cNvPr id="25" name="AutoShape 25"/>
            <p:cNvSpPr/>
            <p:nvPr/>
          </p:nvSpPr>
          <p:spPr>
            <a:xfrm>
              <a:off x="273005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6" name="AutoShape 26"/>
            <p:cNvSpPr/>
            <p:nvPr/>
          </p:nvSpPr>
          <p:spPr>
            <a:xfrm>
              <a:off x="493754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7" name="AutoShape 27"/>
            <p:cNvSpPr/>
            <p:nvPr/>
          </p:nvSpPr>
          <p:spPr>
            <a:xfrm>
              <a:off x="714503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8" name="AutoShape 28"/>
            <p:cNvSpPr/>
            <p:nvPr/>
          </p:nvSpPr>
          <p:spPr>
            <a:xfrm>
              <a:off x="9352529" y="3519077"/>
              <a:ext cx="0" cy="2204634"/>
            </a:xfrm>
            <a:prstGeom prst="line">
              <a:avLst/>
            </a:prstGeom>
            <a:ln w="12700">
              <a:solidFill>
                <a:srgbClr val="768394">
                  <a:alpha val="50196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9" name="TextBox 29"/>
            <p:cNvSpPr txBox="1"/>
            <p:nvPr/>
          </p:nvSpPr>
          <p:spPr>
            <a:xfrm>
              <a:off x="673100" y="1134289"/>
              <a:ext cx="10845800" cy="1042638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指导项目成功的五大基本原则</a:t>
              </a:r>
              <a:endParaRPr lang="en-US" sz="1100"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项目管理原则</a:t>
            </a:r>
            <a:endParaRPr lang="en-US"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57170" y="1617684"/>
            <a:ext cx="5435600" cy="13716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36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项目生命周期</a:t>
            </a:r>
            <a:endParaRPr lang="en-US" sz="1100"/>
          </a:p>
        </p:txBody>
      </p:sp>
      <p:sp>
        <p:nvSpPr>
          <p:cNvPr id="3" name="TextBox 3"/>
          <p:cNvSpPr txBox="1"/>
          <p:nvPr/>
        </p:nvSpPr>
        <p:spPr>
          <a:xfrm>
            <a:off x="857170" y="2994789"/>
            <a:ext cx="5435600" cy="274320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t" anchorCtr="0"/>
          <a:lstStyle/>
          <a:p>
            <a:pPr algn="l">
              <a:lnSpc>
                <a:spcPct val="120000"/>
              </a:lnSpc>
              <a:spcBef>
                <a:spcPts val="1000"/>
              </a:spcBef>
              <a:defRPr/>
            </a:pPr>
            <a:r>
              <a:rPr lang="en-US" sz="1600" b="0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项目从启动到收尾经历了一系列有序的阶段，构成了项目的生命周期。了解并遵循生命周期各阶段的特点与要求，是确保项目顺利推进的保障。</a:t>
            </a:r>
            <a:endParaRPr lang="en-US" sz="1100"/>
          </a:p>
        </p:txBody>
      </p:sp>
      <p:sp>
        <p:nvSpPr>
          <p:cNvPr id="4" name="TextBox 4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3</a:t>
            </a:r>
            <a:endParaRPr lang="en-US" sz="11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89553a1-8fd0-4848-8956-46d9ef5e7e3c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493520"/>
            <a:ext cx="10858500" cy="4375435"/>
            <a:chOff x="660400" y="1493520"/>
            <a:chExt cx="10858500" cy="4375435"/>
          </a:xfrm>
        </p:grpSpPr>
        <p:sp>
          <p:nvSpPr>
            <p:cNvPr id="4" name="AutoShape 4"/>
            <p:cNvSpPr/>
            <p:nvPr/>
          </p:nvSpPr>
          <p:spPr>
            <a:xfrm>
              <a:off x="914400" y="3813240"/>
              <a:ext cx="10363200" cy="45720"/>
            </a:xfrm>
            <a:prstGeom prst="rect">
              <a:avLst/>
            </a:prstGeom>
            <a:solidFill>
              <a:srgbClr val="E84C8F">
                <a:alpha val="50196"/>
                <a:lumMod val="10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493520"/>
              <a:ext cx="10858500" cy="992203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项目成功的基石在于充分的准备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0" y="2924893"/>
              <a:ext cx="3293962" cy="2944062"/>
              <a:chOff x="660400" y="2924893"/>
              <a:chExt cx="3293962" cy="2944062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660401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项目启动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0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660400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正式授权项目开始，明确项目目标、范围、主要干系人，并制定初步的项目管理计划，为项目执行提供总体纲领。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4442668" y="2924893"/>
              <a:ext cx="3294168" cy="2944062"/>
              <a:chOff x="4442668" y="2924893"/>
              <a:chExt cx="3294168" cy="2944062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4442670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范围定义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4442668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4442875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详细界定项目的边界，明确需要完成的具体工作内容，形成工作分解结构（WBS），为后续计划提供基础。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8224937" y="2924893"/>
              <a:ext cx="3293963" cy="2944062"/>
              <a:chOff x="8224937" y="2924893"/>
              <a:chExt cx="3293963" cy="2944062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8224939" y="3497812"/>
                <a:ext cx="3293961" cy="676576"/>
              </a:xfrm>
              <a:prstGeom prst="rect">
                <a:avLst/>
              </a:prstGeom>
              <a:solidFill>
                <a:srgbClr val="FFC803">
                  <a:alpha val="100000"/>
                </a:srgbClr>
              </a:solidFill>
              <a:ln w="19050">
                <a:solidFill>
                  <a:srgbClr val="FFFFFF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FFFFFF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详细规划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8224937" y="2924893"/>
                <a:ext cx="3293961" cy="471674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8224937" y="4220108"/>
                <a:ext cx="3293961" cy="1648847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ctr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在范围基础上，制定进度、成本、质量、风险等专项管理计划，明确项目执行的路线图、时间表和资源需求。</a:t>
                </a:r>
                <a:endParaRPr lang="en-US" sz="1100"/>
              </a:p>
            </p:txBody>
          </p:sp>
        </p:grpSp>
      </p:grpSp>
      <p:sp>
        <p:nvSpPr>
          <p:cNvPr id="18" name="TextBox 18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项目启动与规划</a:t>
            </a:r>
            <a:endParaRPr lang="en-US" sz="11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5b6f28e-75bf-49d6-8ca4-13d49db98640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299"/>
            <a:ext cx="10858501" cy="5727701"/>
            <a:chOff x="660400" y="1130299"/>
            <a:chExt cx="10858501" cy="5727701"/>
          </a:xfrm>
        </p:grpSpPr>
        <p:sp>
          <p:nvSpPr>
            <p:cNvPr id="4" name="AutoShape 4"/>
            <p:cNvSpPr/>
            <p:nvPr/>
          </p:nvSpPr>
          <p:spPr>
            <a:xfrm rot="16200000">
              <a:off x="3866773" y="2698371"/>
              <a:ext cx="4054455" cy="4264804"/>
            </a:xfrm>
            <a:custGeom>
              <a:avLst/>
              <a:gdLst/>
              <a:ahLst/>
              <a:cxnLst/>
              <a:rect l="l" t="t" r="r" b="b"/>
              <a:pathLst>
                <a:path w="4054455" h="4264804">
                  <a:moveTo>
                    <a:pt x="4054455" y="2132402"/>
                  </a:moveTo>
                  <a:lnTo>
                    <a:pt x="4054454" y="2132402"/>
                  </a:lnTo>
                  <a:cubicBezTo>
                    <a:pt x="4054454" y="3310095"/>
                    <a:pt x="3131106" y="4264804"/>
                    <a:pt x="1992097" y="4264804"/>
                  </a:cubicBezTo>
                  <a:lnTo>
                    <a:pt x="0" y="4264804"/>
                  </a:lnTo>
                  <a:lnTo>
                    <a:pt x="0" y="2883507"/>
                  </a:lnTo>
                  <a:lnTo>
                    <a:pt x="2358498" y="2883508"/>
                  </a:lnTo>
                  <a:cubicBezTo>
                    <a:pt x="2759696" y="2883508"/>
                    <a:pt x="3084931" y="2547226"/>
                    <a:pt x="3084931" y="2132402"/>
                  </a:cubicBezTo>
                  <a:cubicBezTo>
                    <a:pt x="3084931" y="1717578"/>
                    <a:pt x="2759696" y="1381297"/>
                    <a:pt x="2358498" y="1381297"/>
                  </a:cubicBezTo>
                  <a:lnTo>
                    <a:pt x="0" y="1381297"/>
                  </a:lnTo>
                  <a:lnTo>
                    <a:pt x="0" y="0"/>
                  </a:lnTo>
                  <a:lnTo>
                    <a:pt x="1992099" y="0"/>
                  </a:lnTo>
                  <a:cubicBezTo>
                    <a:pt x="3131107" y="0"/>
                    <a:pt x="4054455" y="954709"/>
                    <a:pt x="4054455" y="2132402"/>
                  </a:cubicBezTo>
                  <a:close/>
                </a:path>
              </a:pathLst>
            </a:custGeom>
            <a:solidFill>
              <a:srgbClr val="FFFFFF">
                <a:alpha val="10196"/>
                <a:lumMod val="50000"/>
              </a:srgbClr>
            </a:solidFill>
            <a:ln>
              <a:prstDash val="solid"/>
              <a:headEnd type="none"/>
              <a:tailEnd type="none"/>
            </a:ln>
          </p:spPr>
        </p:sp>
        <p:sp>
          <p:nvSpPr>
            <p:cNvPr id="5" name="TextBox 5"/>
            <p:cNvSpPr txBox="1"/>
            <p:nvPr/>
          </p:nvSpPr>
          <p:spPr>
            <a:xfrm>
              <a:off x="660400" y="1130299"/>
              <a:ext cx="10858500" cy="1079199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ctr" anchorCtr="0"/>
            <a:lstStyle/>
            <a:p>
              <a:pPr algn="ctr">
                <a:defRPr/>
              </a:pPr>
              <a:r>
                <a:rPr lang="en-US" sz="2400" b="1" i="0">
                  <a:solidFill>
                    <a:srgbClr val="FFC803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确保项目按计划推进并及时纠偏</a:t>
              </a:r>
              <a:endParaRPr lang="en-US" sz="1100"/>
            </a:p>
          </p:txBody>
        </p:sp>
        <p:grpSp>
          <p:nvGrpSpPr>
            <p:cNvPr id="6" name="Group 6"/>
            <p:cNvGrpSpPr/>
            <p:nvPr/>
          </p:nvGrpSpPr>
          <p:grpSpPr>
            <a:xfrm rot="0">
              <a:off x="660401" y="2682590"/>
              <a:ext cx="2421151" cy="3451510"/>
              <a:chOff x="660401" y="2682590"/>
              <a:chExt cx="2421151" cy="3451510"/>
            </a:xfrm>
          </p:grpSpPr>
          <p:sp>
            <p:nvSpPr>
              <p:cNvPr id="7" name="TextBox 7"/>
              <p:cNvSpPr txBox="1"/>
              <p:nvPr/>
            </p:nvSpPr>
            <p:spPr>
              <a:xfrm>
                <a:off x="660401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项目团队依据项目管理计划，执行各项具体任务，完成项目可交付成果。项目经理需协调资源，保障执行效率。</a:t>
                </a:r>
                <a:endParaRPr lang="en-US" sz="1100"/>
              </a:p>
            </p:txBody>
          </p:sp>
          <p:sp>
            <p:nvSpPr>
              <p:cNvPr id="8" name="TextBox 8"/>
              <p:cNvSpPr txBox="1"/>
              <p:nvPr/>
            </p:nvSpPr>
            <p:spPr>
              <a:xfrm>
                <a:off x="660401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FFC803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任务执行</a:t>
                </a:r>
                <a:endParaRPr lang="en-US" sz="1100"/>
              </a:p>
            </p:txBody>
          </p:sp>
          <p:sp>
            <p:nvSpPr>
              <p:cNvPr id="9" name="TextBox 9"/>
              <p:cNvSpPr txBox="1"/>
              <p:nvPr/>
            </p:nvSpPr>
            <p:spPr>
              <a:xfrm>
                <a:off x="660401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1</a:t>
                </a:r>
                <a:endParaRPr lang="en-US" sz="1100"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 rot="0">
              <a:off x="3472850" y="2682590"/>
              <a:ext cx="2421151" cy="3451510"/>
              <a:chOff x="3472850" y="2682590"/>
              <a:chExt cx="2421151" cy="3451510"/>
            </a:xfrm>
          </p:grpSpPr>
          <p:sp>
            <p:nvSpPr>
              <p:cNvPr id="11" name="TextBox 11"/>
              <p:cNvSpPr txBox="1"/>
              <p:nvPr/>
            </p:nvSpPr>
            <p:spPr>
              <a:xfrm>
                <a:off x="3472850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跟踪项目实际进展，与计划进行对比分析，识别偏差。利用甘特图、网络图等工具，确保关键路径任务按时完成。</a:t>
                </a:r>
                <a:endParaRPr lang="en-US" sz="1100"/>
              </a:p>
            </p:txBody>
          </p:sp>
          <p:sp>
            <p:nvSpPr>
              <p:cNvPr id="12" name="TextBox 12"/>
              <p:cNvSpPr txBox="1"/>
              <p:nvPr/>
            </p:nvSpPr>
            <p:spPr>
              <a:xfrm>
                <a:off x="3472850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FFC803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进度监控</a:t>
                </a:r>
                <a:endParaRPr lang="en-US" sz="1100"/>
              </a:p>
            </p:txBody>
          </p:sp>
          <p:sp>
            <p:nvSpPr>
              <p:cNvPr id="13" name="TextBox 13"/>
              <p:cNvSpPr txBox="1"/>
              <p:nvPr/>
            </p:nvSpPr>
            <p:spPr>
              <a:xfrm>
                <a:off x="3472850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2</a:t>
                </a:r>
                <a:endParaRPr lang="en-US" sz="1100"/>
              </a:p>
            </p:txBody>
          </p:sp>
        </p:grpSp>
        <p:grpSp>
          <p:nvGrpSpPr>
            <p:cNvPr id="14" name="Group 14"/>
            <p:cNvGrpSpPr/>
            <p:nvPr/>
          </p:nvGrpSpPr>
          <p:grpSpPr>
            <a:xfrm rot="0">
              <a:off x="6285301" y="2682590"/>
              <a:ext cx="2421151" cy="3451510"/>
              <a:chOff x="6285301" y="2682590"/>
              <a:chExt cx="2421151" cy="3451510"/>
            </a:xfrm>
          </p:grpSpPr>
          <p:sp>
            <p:nvSpPr>
              <p:cNvPr id="15" name="TextBox 15"/>
              <p:cNvSpPr txBox="1"/>
              <p:nvPr/>
            </p:nvSpPr>
            <p:spPr>
              <a:xfrm>
                <a:off x="6285301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监控项目预算执行情况，记录实际成本，分析成本绩效。对超出预算的风险进行预警，并采取纠偏措施。</a:t>
                </a:r>
                <a:endParaRPr lang="en-US" sz="1100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6285301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FFC803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成本控制</a:t>
                </a:r>
                <a:endParaRPr lang="en-US" sz="1100"/>
              </a:p>
            </p:txBody>
          </p:sp>
          <p:sp>
            <p:nvSpPr>
              <p:cNvPr id="17" name="TextBox 17"/>
              <p:cNvSpPr txBox="1"/>
              <p:nvPr/>
            </p:nvSpPr>
            <p:spPr>
              <a:xfrm>
                <a:off x="6285301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3</a:t>
                </a:r>
                <a:endParaRPr lang="en-US" sz="1100"/>
              </a:p>
            </p:txBody>
          </p:sp>
        </p:grpSp>
        <p:grpSp>
          <p:nvGrpSpPr>
            <p:cNvPr id="18" name="Group 18"/>
            <p:cNvGrpSpPr/>
            <p:nvPr/>
          </p:nvGrpSpPr>
          <p:grpSpPr>
            <a:xfrm rot="0">
              <a:off x="9097750" y="2682590"/>
              <a:ext cx="2421151" cy="3451510"/>
              <a:chOff x="9097750" y="2682590"/>
              <a:chExt cx="2421151" cy="3451510"/>
            </a:xfrm>
          </p:grpSpPr>
          <p:sp>
            <p:nvSpPr>
              <p:cNvPr id="19" name="TextBox 19"/>
              <p:cNvSpPr txBox="1"/>
              <p:nvPr/>
            </p:nvSpPr>
            <p:spPr>
              <a:xfrm>
                <a:off x="9097750" y="4648501"/>
                <a:ext cx="2421151" cy="14855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0"/>
              <a:lstStyle/>
              <a:p>
                <a:pPr algn="l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执行质量管理计划，通过质量审计和技术评审等手段，确保项目过程和成果满足既定的质量标准与要求。</a:t>
                </a:r>
                <a:endParaRPr lang="en-US" sz="1100"/>
              </a:p>
            </p:txBody>
          </p:sp>
          <p:sp>
            <p:nvSpPr>
              <p:cNvPr id="20" name="TextBox 20"/>
              <p:cNvSpPr txBox="1"/>
              <p:nvPr/>
            </p:nvSpPr>
            <p:spPr>
              <a:xfrm>
                <a:off x="9097750" y="3835400"/>
                <a:ext cx="2421151" cy="8131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0"/>
              <a:lstStyle/>
              <a:p>
                <a:pPr algn="ctr">
                  <a:spcBef>
                    <a:spcPts val="0"/>
                  </a:spcBef>
                  <a:defRPr/>
                </a:pPr>
                <a:r>
                  <a:rPr lang="en-US" sz="1800" b="1" i="0">
                    <a:solidFill>
                      <a:srgbClr val="FFC803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质量保证</a:t>
                </a:r>
                <a:endParaRPr lang="en-US" sz="1100"/>
              </a:p>
            </p:txBody>
          </p:sp>
          <p:sp>
            <p:nvSpPr>
              <p:cNvPr id="21" name="TextBox 21"/>
              <p:cNvSpPr txBox="1"/>
              <p:nvPr/>
            </p:nvSpPr>
            <p:spPr>
              <a:xfrm>
                <a:off x="9097750" y="2682590"/>
                <a:ext cx="2421151" cy="1039090"/>
              </a:xfrm>
              <a:prstGeom prst="roundRect">
                <a:avLst/>
              </a:prstGeom>
              <a:solidFill>
                <a:srgbClr val="FFC803">
                  <a:alpha val="100000"/>
                </a:srgbClr>
              </a:solidFill>
              <a:ln>
                <a:prstDash val="solid"/>
                <a:headEnd type="none"/>
                <a:tailEnd type="none"/>
              </a:ln>
            </p:spPr>
            <p:txBody>
              <a:bodyPr vert="horz" wrap="non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600" b="1" i="0">
                    <a:solidFill>
                      <a:srgbClr val="FFFFFF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4</a:t>
                </a:r>
                <a:endParaRPr lang="en-US" sz="1100"/>
              </a:p>
            </p:txBody>
          </p:sp>
        </p:grpSp>
        <p:sp>
          <p:nvSpPr>
            <p:cNvPr id="22" name="AutoShape 22"/>
            <p:cNvSpPr/>
            <p:nvPr/>
          </p:nvSpPr>
          <p:spPr>
            <a:xfrm flipH="1">
              <a:off x="2940703" y="2935977"/>
              <a:ext cx="670451" cy="532317"/>
            </a:xfrm>
            <a:custGeom>
              <a:avLst/>
              <a:gdLst/>
              <a:ahLst/>
              <a:cxnLst/>
              <a:rect l="l" t="t" r="r" b="b"/>
              <a:pathLst>
                <a:path w="7351" h="6834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3" name="AutoShape 23"/>
            <p:cNvSpPr/>
            <p:nvPr/>
          </p:nvSpPr>
          <p:spPr>
            <a:xfrm flipH="1">
              <a:off x="5760774" y="2935977"/>
              <a:ext cx="670451" cy="532317"/>
            </a:xfrm>
            <a:custGeom>
              <a:avLst/>
              <a:gdLst/>
              <a:ahLst/>
              <a:cxnLst/>
              <a:rect l="l" t="t" r="r" b="b"/>
              <a:pathLst>
                <a:path w="7351" h="6834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  <p:sp>
          <p:nvSpPr>
            <p:cNvPr id="24" name="AutoShape 24"/>
            <p:cNvSpPr/>
            <p:nvPr/>
          </p:nvSpPr>
          <p:spPr>
            <a:xfrm flipH="1">
              <a:off x="8580846" y="2935977"/>
              <a:ext cx="670451" cy="532317"/>
            </a:xfrm>
            <a:custGeom>
              <a:avLst/>
              <a:gdLst/>
              <a:ahLst/>
              <a:cxnLst/>
              <a:rect l="l" t="t" r="r" b="b"/>
              <a:pathLst>
                <a:path w="7351" h="6834">
                  <a:moveTo>
                    <a:pt x="7229" y="2532"/>
                  </a:moveTo>
                  <a:lnTo>
                    <a:pt x="3497" y="2532"/>
                  </a:lnTo>
                  <a:cubicBezTo>
                    <a:pt x="3429" y="2532"/>
                    <a:pt x="3418" y="2499"/>
                    <a:pt x="3472" y="2458"/>
                  </a:cubicBezTo>
                  <a:lnTo>
                    <a:pt x="4384" y="1766"/>
                  </a:lnTo>
                  <a:cubicBezTo>
                    <a:pt x="4437" y="1725"/>
                    <a:pt x="4481" y="1637"/>
                    <a:pt x="4481" y="1569"/>
                  </a:cubicBezTo>
                  <a:lnTo>
                    <a:pt x="4481" y="89"/>
                  </a:lnTo>
                  <a:cubicBezTo>
                    <a:pt x="4481" y="21"/>
                    <a:pt x="4438" y="0"/>
                    <a:pt x="4384" y="41"/>
                  </a:cubicBezTo>
                  <a:lnTo>
                    <a:pt x="53" y="3343"/>
                  </a:lnTo>
                  <a:cubicBezTo>
                    <a:pt x="0" y="3384"/>
                    <a:pt x="0" y="3450"/>
                    <a:pt x="53" y="3491"/>
                  </a:cubicBezTo>
                  <a:lnTo>
                    <a:pt x="4384" y="6793"/>
                  </a:lnTo>
                  <a:cubicBezTo>
                    <a:pt x="4438" y="6834"/>
                    <a:pt x="4481" y="6813"/>
                    <a:pt x="4481" y="6745"/>
                  </a:cubicBezTo>
                  <a:lnTo>
                    <a:pt x="4481" y="5265"/>
                  </a:lnTo>
                  <a:cubicBezTo>
                    <a:pt x="4481" y="5197"/>
                    <a:pt x="4438" y="5109"/>
                    <a:pt x="4384" y="5068"/>
                  </a:cubicBezTo>
                  <a:lnTo>
                    <a:pt x="3472" y="4376"/>
                  </a:lnTo>
                  <a:cubicBezTo>
                    <a:pt x="3418" y="4335"/>
                    <a:pt x="3429" y="4302"/>
                    <a:pt x="3497" y="4302"/>
                  </a:cubicBezTo>
                  <a:lnTo>
                    <a:pt x="7229" y="4302"/>
                  </a:lnTo>
                  <a:cubicBezTo>
                    <a:pt x="7296" y="4302"/>
                    <a:pt x="7351" y="4247"/>
                    <a:pt x="7351" y="4180"/>
                  </a:cubicBezTo>
                  <a:lnTo>
                    <a:pt x="7351" y="2655"/>
                  </a:lnTo>
                  <a:cubicBezTo>
                    <a:pt x="7351" y="2587"/>
                    <a:pt x="7296" y="2532"/>
                    <a:pt x="7229" y="2532"/>
                  </a:cubicBezTo>
                  <a:close/>
                </a:path>
              </a:pathLst>
            </a:custGeom>
            <a:solidFill>
              <a:srgbClr val="FFFFFF">
                <a:alpha val="100000"/>
              </a:srgbClr>
            </a:solidFill>
            <a:ln w="15875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none"/>
            </a:ln>
          </p:spPr>
        </p:sp>
      </p:grpSp>
      <p:sp>
        <p:nvSpPr>
          <p:cNvPr id="25" name="TextBox 25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项目执行与监控</a:t>
            </a:r>
            <a:endParaRPr lang="en-US" sz="11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f266100-abce-40d1-9e7f-237cd5d739d8"/>
          <p:cNvSpPr txBox="1"/>
          <p:nvPr/>
        </p:nvSpPr>
        <p:spPr>
          <a:xfrm>
            <a:off x="7861300" y="6409690"/>
            <a:ext cx="3657600" cy="274320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ctr" anchorCtr="0"/>
          <a:lstStyle/>
          <a:p>
            <a:pPr algn="r">
              <a:defRPr/>
            </a:pPr>
            <a:r>
              <a:rPr lang="en-US" sz="1000" b="0" i="0">
                <a:solidFill>
                  <a:srgbClr val="000000">
                    <a:alpha val="100000"/>
                    <a:tint val="75000"/>
                  </a:srgbClr>
                </a:solidFill>
                <a:latin typeface="Arial" panose="020B0604020202020204"/>
                <a:ea typeface="Arial" panose="020B0604020202020204"/>
                <a:cs typeface="Arial" panose="020B0604020202020204"/>
              </a:rPr>
              <a:t>4</a:t>
            </a:r>
            <a:endParaRPr lang="en-US" sz="1100"/>
          </a:p>
        </p:txBody>
      </p:sp>
      <p:grpSp>
        <p:nvGrpSpPr>
          <p:cNvPr id="3" name="Group 3"/>
          <p:cNvGrpSpPr/>
          <p:nvPr/>
        </p:nvGrpSpPr>
        <p:grpSpPr>
          <a:xfrm rot="0">
            <a:off x="660400" y="1130300"/>
            <a:ext cx="10858500" cy="5003799"/>
            <a:chOff x="660400" y="1130300"/>
            <a:chExt cx="10858500" cy="5003799"/>
          </a:xfrm>
        </p:grpSpPr>
        <p:sp>
          <p:nvSpPr>
            <p:cNvPr id="4" name="AutoShape 4"/>
            <p:cNvSpPr/>
            <p:nvPr/>
          </p:nvSpPr>
          <p:spPr>
            <a:xfrm>
              <a:off x="2838495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5" name="AutoShape 5"/>
            <p:cNvSpPr/>
            <p:nvPr/>
          </p:nvSpPr>
          <p:spPr>
            <a:xfrm>
              <a:off x="5630148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6" name="AutoShape 6"/>
            <p:cNvSpPr/>
            <p:nvPr/>
          </p:nvSpPr>
          <p:spPr>
            <a:xfrm>
              <a:off x="8421801" y="2974170"/>
              <a:ext cx="608619" cy="0"/>
            </a:xfrm>
            <a:prstGeom prst="straightConnector1">
              <a:avLst/>
            </a:prstGeom>
            <a:ln w="127000">
              <a:solidFill>
                <a:srgbClr val="FFC803">
                  <a:alpha val="100000"/>
                </a:srgbClr>
              </a:solidFill>
              <a:prstDash val="solid"/>
              <a:headEnd type="none"/>
              <a:tailEnd type="triangle"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660400" y="1130300"/>
              <a:ext cx="10858500" cy="461665"/>
            </a:xfrm>
            <a:prstGeom prst="rect">
              <a:avLst/>
            </a:prstGeom>
            <a:ln>
              <a:headEnd type="none"/>
              <a:tailEnd type="none"/>
            </a:ln>
          </p:spPr>
          <p:txBody>
            <a:bodyPr vert="horz" wrap="square" lIns="91440" tIns="45720" rIns="91440" bIns="45720" rtlCol="0" anchor="t" anchorCtr="1"/>
            <a:lstStyle/>
            <a:p>
              <a:pPr algn="ctr">
                <a:defRPr/>
              </a:pPr>
              <a:r>
                <a:rPr lang="en-US" sz="2400" b="1" i="0">
                  <a:solidFill>
                    <a:srgbClr val="000000">
                      <a:alpha val="100000"/>
                    </a:srgbClr>
                  </a:solidFill>
                  <a:latin typeface="微软雅黑" panose="020B0503020204020204" charset="-122"/>
                  <a:ea typeface="微软雅黑" panose="020B0503020204020204" charset="-122"/>
                  <a:cs typeface="微软雅黑" panose="020B0503020204020204" charset="-122"/>
                </a:rPr>
                <a:t>正式结束项目并沉淀宝贵经验</a:t>
              </a:r>
              <a:endParaRPr lang="en-US" sz="1100"/>
            </a:p>
          </p:txBody>
        </p:sp>
        <p:grpSp>
          <p:nvGrpSpPr>
            <p:cNvPr id="8" name="Group 8"/>
            <p:cNvGrpSpPr/>
            <p:nvPr/>
          </p:nvGrpSpPr>
          <p:grpSpPr>
            <a:xfrm rot="0">
              <a:off x="673975" y="2043113"/>
              <a:ext cx="2469966" cy="4090986"/>
              <a:chOff x="673975" y="2043113"/>
              <a:chExt cx="2469966" cy="4090986"/>
            </a:xfrm>
          </p:grpSpPr>
          <p:sp>
            <p:nvSpPr>
              <p:cNvPr id="9" name="TextBox 9"/>
              <p:cNvSpPr txBox="1"/>
              <p:nvPr/>
            </p:nvSpPr>
            <p:spPr>
              <a:xfrm>
                <a:off x="977900" y="2043113"/>
                <a:ext cx="1862116" cy="1862113"/>
              </a:xfrm>
              <a:prstGeom prst="arc">
                <a:avLst>
                  <a:gd name="adj1" fmla="val 99617"/>
                  <a:gd name="adj2" fmla="val 16095858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01</a:t>
                </a:r>
                <a:endParaRPr lang="en-US" sz="1100"/>
              </a:p>
            </p:txBody>
          </p:sp>
          <p:sp>
            <p:nvSpPr>
              <p:cNvPr id="10" name="TextBox 10"/>
              <p:cNvSpPr txBox="1"/>
              <p:nvPr/>
            </p:nvSpPr>
            <p:spPr>
              <a:xfrm>
                <a:off x="673975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成果交付</a:t>
                </a:r>
                <a:endParaRPr lang="en-US" sz="1100"/>
              </a:p>
            </p:txBody>
          </p:sp>
          <p:sp>
            <p:nvSpPr>
              <p:cNvPr id="11" name="TextBox 11"/>
              <p:cNvSpPr txBox="1"/>
              <p:nvPr/>
            </p:nvSpPr>
            <p:spPr>
              <a:xfrm>
                <a:off x="673975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将项目最终产品、服务或成果移交给客户或运营方，并完成相关验收手续，确保所有合同义务履行完毕。</a:t>
                </a:r>
                <a:endParaRPr lang="en-US" sz="1100"/>
              </a:p>
            </p:txBody>
          </p:sp>
        </p:grpSp>
        <p:grpSp>
          <p:nvGrpSpPr>
            <p:cNvPr id="12" name="Group 12"/>
            <p:cNvGrpSpPr/>
            <p:nvPr/>
          </p:nvGrpSpPr>
          <p:grpSpPr>
            <a:xfrm rot="0">
              <a:off x="3465628" y="2043113"/>
              <a:ext cx="2469966" cy="4090986"/>
              <a:chOff x="3465628" y="2043113"/>
              <a:chExt cx="2469966" cy="4090986"/>
            </a:xfrm>
          </p:grpSpPr>
          <p:sp>
            <p:nvSpPr>
              <p:cNvPr id="13" name="TextBox 13"/>
              <p:cNvSpPr txBox="1"/>
              <p:nvPr/>
            </p:nvSpPr>
            <p:spPr>
              <a:xfrm>
                <a:off x="3769553" y="2043113"/>
                <a:ext cx="1862116" cy="1862113"/>
              </a:xfrm>
              <a:prstGeom prst="arc">
                <a:avLst>
                  <a:gd name="adj1" fmla="val 99617"/>
                  <a:gd name="adj2" fmla="val 16095858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02</a:t>
                </a:r>
                <a:endParaRPr lang="en-US" sz="1100"/>
              </a:p>
            </p:txBody>
          </p:sp>
          <p:sp>
            <p:nvSpPr>
              <p:cNvPr id="14" name="TextBox 14"/>
              <p:cNvSpPr txBox="1"/>
              <p:nvPr/>
            </p:nvSpPr>
            <p:spPr>
              <a:xfrm>
                <a:off x="3465628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项目评估</a:t>
                </a:r>
                <a:endParaRPr lang="en-US" sz="1100"/>
              </a:p>
            </p:txBody>
          </p:sp>
          <p:sp>
            <p:nvSpPr>
              <p:cNvPr id="15" name="TextBox 15"/>
              <p:cNvSpPr txBox="1"/>
              <p:nvPr/>
            </p:nvSpPr>
            <p:spPr>
              <a:xfrm>
                <a:off x="3465628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对项目的目标达成情况、管理过程、团队表现等进行全面复盘，客观评价项目的成功经验与不足之处。</a:t>
                </a:r>
                <a:endParaRPr lang="en-US" sz="1100"/>
              </a:p>
            </p:txBody>
          </p:sp>
        </p:grpSp>
        <p:grpSp>
          <p:nvGrpSpPr>
            <p:cNvPr id="16" name="Group 16"/>
            <p:cNvGrpSpPr/>
            <p:nvPr/>
          </p:nvGrpSpPr>
          <p:grpSpPr>
            <a:xfrm rot="0">
              <a:off x="6257281" y="2043113"/>
              <a:ext cx="2469966" cy="4090986"/>
              <a:chOff x="6257281" y="2043113"/>
              <a:chExt cx="2469966" cy="4090986"/>
            </a:xfrm>
          </p:grpSpPr>
          <p:sp>
            <p:nvSpPr>
              <p:cNvPr id="17" name="TextBox 17"/>
              <p:cNvSpPr txBox="1"/>
              <p:nvPr/>
            </p:nvSpPr>
            <p:spPr>
              <a:xfrm>
                <a:off x="6561206" y="2043113"/>
                <a:ext cx="1862116" cy="1862113"/>
              </a:xfrm>
              <a:prstGeom prst="arc">
                <a:avLst>
                  <a:gd name="adj1" fmla="val 99617"/>
                  <a:gd name="adj2" fmla="val 16095858"/>
                </a:avLst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03</a:t>
                </a:r>
                <a:endParaRPr lang="en-US" sz="1100"/>
              </a:p>
            </p:txBody>
          </p:sp>
          <p:sp>
            <p:nvSpPr>
              <p:cNvPr id="18" name="TextBox 18"/>
              <p:cNvSpPr txBox="1"/>
              <p:nvPr/>
            </p:nvSpPr>
            <p:spPr>
              <a:xfrm>
                <a:off x="6257281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经验总结</a:t>
                </a:r>
                <a:endParaRPr lang="en-US" sz="1100"/>
              </a:p>
            </p:txBody>
          </p:sp>
          <p:sp>
            <p:nvSpPr>
              <p:cNvPr id="19" name="TextBox 19"/>
              <p:cNvSpPr txBox="1"/>
              <p:nvPr/>
            </p:nvSpPr>
            <p:spPr>
              <a:xfrm>
                <a:off x="6257281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系统整理项目过程中的关键数据、决策记录、问题解决方案等，形成组织过程资产，为未来项目提供参考。</a:t>
                </a:r>
                <a:endParaRPr lang="en-US" sz="1100"/>
              </a:p>
            </p:txBody>
          </p:sp>
        </p:grpSp>
        <p:grpSp>
          <p:nvGrpSpPr>
            <p:cNvPr id="20" name="Group 20"/>
            <p:cNvGrpSpPr/>
            <p:nvPr/>
          </p:nvGrpSpPr>
          <p:grpSpPr>
            <a:xfrm rot="0">
              <a:off x="9048934" y="2043550"/>
              <a:ext cx="2469966" cy="4090549"/>
              <a:chOff x="9048934" y="2043550"/>
              <a:chExt cx="2469966" cy="4090549"/>
            </a:xfrm>
          </p:grpSpPr>
          <p:sp>
            <p:nvSpPr>
              <p:cNvPr id="21" name="TextBox 21"/>
              <p:cNvSpPr txBox="1"/>
              <p:nvPr/>
            </p:nvSpPr>
            <p:spPr>
              <a:xfrm>
                <a:off x="9048934" y="4152900"/>
                <a:ext cx="2469966" cy="608801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b" anchorCtr="1"/>
              <a:lstStyle/>
              <a:p>
                <a:pPr algn="ctr">
                  <a:defRPr/>
                </a:pPr>
                <a:r>
                  <a:rPr lang="en-US" sz="1800" b="1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正式关闭</a:t>
                </a:r>
                <a:endParaRPr lang="en-US" sz="1100"/>
              </a:p>
            </p:txBody>
          </p:sp>
          <p:sp>
            <p:nvSpPr>
              <p:cNvPr id="22" name="TextBox 22"/>
              <p:cNvSpPr txBox="1"/>
              <p:nvPr/>
            </p:nvSpPr>
            <p:spPr>
              <a:xfrm>
                <a:off x="9048934" y="4761700"/>
                <a:ext cx="2469966" cy="1372399"/>
              </a:xfrm>
              <a:prstGeom prst="rect">
                <a:avLst/>
              </a:prstGeom>
              <a:ln>
                <a:headEnd type="none"/>
                <a:tailEnd type="none"/>
              </a:ln>
            </p:spPr>
            <p:txBody>
              <a:bodyPr vert="horz" wrap="square" lIns="91440" tIns="45720" rIns="91440" bIns="45720" rtlCol="0" anchor="t" anchorCtr="1"/>
              <a:lstStyle/>
              <a:p>
                <a:pPr algn="ctr">
                  <a:lnSpc>
                    <a:spcPct val="120000"/>
                  </a:lnSpc>
                  <a:defRPr/>
                </a:pPr>
                <a:r>
                  <a:rPr lang="en-US" sz="1200" b="0" i="0">
                    <a:solidFill>
                      <a:srgbClr val="000000">
                        <a:alpha val="100000"/>
                      </a:srgbClr>
                    </a:solidFill>
                    <a:latin typeface="微软雅黑" panose="020B0503020204020204" charset="-122"/>
                    <a:ea typeface="微软雅黑" panose="020B0503020204020204" charset="-122"/>
                    <a:cs typeface="微软雅黑" panose="020B0503020204020204" charset="-122"/>
                  </a:rPr>
                  <a:t>完成所有项目管理活动，释放项目资源，正式宣告项目生命周期的结束。</a:t>
                </a:r>
                <a:endParaRPr lang="en-US" sz="1100"/>
              </a:p>
            </p:txBody>
          </p:sp>
          <p:sp>
            <p:nvSpPr>
              <p:cNvPr id="23" name="TextBox 23"/>
              <p:cNvSpPr txBox="1"/>
              <p:nvPr/>
            </p:nvSpPr>
            <p:spPr>
              <a:xfrm>
                <a:off x="9352859" y="2043550"/>
                <a:ext cx="1861241" cy="1861240"/>
              </a:xfrm>
              <a:prstGeom prst="ellipse">
                <a:avLst/>
              </a:prstGeom>
              <a:ln w="127000">
                <a:solidFill>
                  <a:srgbClr val="FFC803">
                    <a:alpha val="100000"/>
                  </a:srgbClr>
                </a:solidFill>
                <a:prstDash val="solid"/>
                <a:headEnd type="none"/>
                <a:tailEnd type="none"/>
              </a:ln>
            </p:spPr>
            <p:txBody>
              <a:bodyPr vert="horz" wrap="square" lIns="91440" tIns="45720" rIns="91440" bIns="45720" rtlCol="0" anchor="ctr" anchorCtr="0"/>
              <a:lstStyle/>
              <a:p>
                <a:pPr algn="ctr">
                  <a:defRPr/>
                </a:pPr>
                <a:r>
                  <a:rPr lang="en-US" sz="3200" b="1" i="0">
                    <a:solidFill>
                      <a:srgbClr val="FFC803">
                        <a:alpha val="100000"/>
                      </a:srgbClr>
                    </a:solidFill>
                    <a:latin typeface="Arial" panose="020B0604020202020204"/>
                    <a:ea typeface="Arial" panose="020B0604020202020204"/>
                    <a:cs typeface="Arial" panose="020B0604020202020204"/>
                  </a:rPr>
                  <a:t>04</a:t>
                </a:r>
                <a:endParaRPr lang="en-US" sz="1100"/>
              </a:p>
            </p:txBody>
          </p:sp>
        </p:grpSp>
      </p:grpSp>
      <p:sp>
        <p:nvSpPr>
          <p:cNvPr id="24" name="TextBox 24"/>
          <p:cNvSpPr txBox="1"/>
          <p:nvPr/>
        </p:nvSpPr>
        <p:spPr>
          <a:xfrm>
            <a:off x="660400" y="128587"/>
            <a:ext cx="10858500" cy="900112"/>
          </a:xfrm>
          <a:prstGeom prst="rect">
            <a:avLst/>
          </a:prstGeom>
          <a:ln>
            <a:headEnd type="none"/>
            <a:tailEnd type="none"/>
          </a:ln>
        </p:spPr>
        <p:txBody>
          <a:bodyPr vert="horz" wrap="square" lIns="91440" tIns="45720" rIns="91440" bIns="45720" rtlCol="0" anchor="b" anchorCtr="0"/>
          <a:lstStyle/>
          <a:p>
            <a:pPr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800" b="1" i="0">
                <a:solidFill>
                  <a:srgbClr val="000000">
                    <a:alpha val="100000"/>
                  </a:srgb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项目收尾与总结</a:t>
            </a:r>
            <a:endParaRPr lang="en-US"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09d12c4-5ce6-4ed2-9571-1db634fa23f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3115</Words>
  <Application>WPS 演示</Application>
  <PresentationFormat>On-screen Show (4:3)</PresentationFormat>
  <Paragraphs>392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9" baseType="lpstr">
      <vt:lpstr>Arial</vt:lpstr>
      <vt:lpstr>宋体</vt:lpstr>
      <vt:lpstr>Wingdings</vt:lpstr>
      <vt:lpstr>微软雅黑</vt:lpstr>
      <vt:lpstr>Arial</vt:lpstr>
      <vt:lpstr>Calibri</vt:lpstr>
      <vt:lpstr>Arial Unicode MS</vt:lpstr>
      <vt:lpstr>Calibri</vt:lpstr>
      <vt:lpstr>e09d12c4-5ce6-4ed2-9571-1db634fa23f2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ý</cp:lastModifiedBy>
  <cp:revision>2</cp:revision>
  <dcterms:created xsi:type="dcterms:W3CDTF">2006-08-16T00:00:00Z</dcterms:created>
  <dcterms:modified xsi:type="dcterms:W3CDTF">2026-03-25T10:25:49Z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4C8DBEBAEBD249F0B9502AF18047E604_13</vt:lpwstr>
  </property>
  <property fmtid="{D5CDD505-2E9C-101B-9397-08002B2CF9AE}" pid="3" name="KSOProductBuildVer">
    <vt:lpwstr>2052-12.1.0.25225</vt:lpwstr>
  </property>
</Properties>
</file>